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6" r:id="rId5"/>
    <p:sldId id="264" r:id="rId6"/>
    <p:sldId id="276" r:id="rId7"/>
    <p:sldId id="277" r:id="rId8"/>
    <p:sldId id="265" r:id="rId9"/>
    <p:sldId id="262" r:id="rId10"/>
    <p:sldId id="267" r:id="rId11"/>
    <p:sldId id="270" r:id="rId12"/>
    <p:sldId id="269" r:id="rId13"/>
    <p:sldId id="274" r:id="rId14"/>
    <p:sldId id="275" r:id="rId15"/>
    <p:sldId id="271" r:id="rId16"/>
    <p:sldId id="272" r:id="rId17"/>
    <p:sldId id="268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83EC8-F7A1-4C02-BED1-BA567B8340D7}" v="139" dt="2023-07-03T19:44:30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ojka" userId="fdd3f03f-351a-458d-8493-a2e2185135ae" providerId="ADAL" clId="{F82A5131-FC3C-4214-85B9-1ECA410E5DD2}"/>
    <pc:docChg chg="custSel modSld">
      <pc:chgData name="Peter Sojka" userId="fdd3f03f-351a-458d-8493-a2e2185135ae" providerId="ADAL" clId="{F82A5131-FC3C-4214-85B9-1ECA410E5DD2}" dt="2023-06-17T13:17:37.458" v="34"/>
      <pc:docMkLst>
        <pc:docMk/>
      </pc:docMkLst>
      <pc:sldChg chg="addSp delSp modSp mod modTransition delAnim">
        <pc:chgData name="Peter Sojka" userId="fdd3f03f-351a-458d-8493-a2e2185135ae" providerId="ADAL" clId="{F82A5131-FC3C-4214-85B9-1ECA410E5DD2}" dt="2023-06-17T13:17:37.458" v="34"/>
        <pc:sldMkLst>
          <pc:docMk/>
          <pc:sldMk cId="3676557245" sldId="256"/>
        </pc:sldMkLst>
        <pc:spChg chg="mod">
          <ac:chgData name="Peter Sojka" userId="fdd3f03f-351a-458d-8493-a2e2185135ae" providerId="ADAL" clId="{F82A5131-FC3C-4214-85B9-1ECA410E5DD2}" dt="2023-06-17T13:16:59.122" v="32" actId="1076"/>
          <ac:spMkLst>
            <pc:docMk/>
            <pc:sldMk cId="3676557245" sldId="256"/>
            <ac:spMk id="2" creationId="{00000000-0000-0000-0000-000000000000}"/>
          </ac:spMkLst>
        </pc:spChg>
        <pc:spChg chg="del">
          <ac:chgData name="Peter Sojka" userId="fdd3f03f-351a-458d-8493-a2e2185135ae" providerId="ADAL" clId="{F82A5131-FC3C-4214-85B9-1ECA410E5DD2}" dt="2023-06-17T13:16:52.186" v="30" actId="478"/>
          <ac:spMkLst>
            <pc:docMk/>
            <pc:sldMk cId="3676557245" sldId="256"/>
            <ac:spMk id="3" creationId="{00000000-0000-0000-0000-000000000000}"/>
          </ac:spMkLst>
        </pc:spChg>
        <pc:spChg chg="add del mod">
          <ac:chgData name="Peter Sojka" userId="fdd3f03f-351a-458d-8493-a2e2185135ae" providerId="ADAL" clId="{F82A5131-FC3C-4214-85B9-1ECA410E5DD2}" dt="2023-06-17T13:16:54.233" v="31" actId="478"/>
          <ac:spMkLst>
            <pc:docMk/>
            <pc:sldMk cId="3676557245" sldId="256"/>
            <ac:spMk id="6" creationId="{511093CB-C701-39E3-830A-D417EBCC15B4}"/>
          </ac:spMkLst>
        </pc:spChg>
      </pc:sldChg>
      <pc:sldChg chg="modTransition">
        <pc:chgData name="Peter Sojka" userId="fdd3f03f-351a-458d-8493-a2e2185135ae" providerId="ADAL" clId="{F82A5131-FC3C-4214-85B9-1ECA410E5DD2}" dt="2023-06-17T13:17:26.429" v="33"/>
        <pc:sldMkLst>
          <pc:docMk/>
          <pc:sldMk cId="977877414" sldId="257"/>
        </pc:sldMkLst>
      </pc:sldChg>
      <pc:sldChg chg="modTransition">
        <pc:chgData name="Peter Sojka" userId="fdd3f03f-351a-458d-8493-a2e2185135ae" providerId="ADAL" clId="{F82A5131-FC3C-4214-85B9-1ECA410E5DD2}" dt="2023-06-17T13:17:26.429" v="33"/>
        <pc:sldMkLst>
          <pc:docMk/>
          <pc:sldMk cId="3544793214" sldId="262"/>
        </pc:sldMkLst>
      </pc:sldChg>
      <pc:sldChg chg="modTransition">
        <pc:chgData name="Peter Sojka" userId="fdd3f03f-351a-458d-8493-a2e2185135ae" providerId="ADAL" clId="{F82A5131-FC3C-4214-85B9-1ECA410E5DD2}" dt="2023-06-17T13:17:26.429" v="33"/>
        <pc:sldMkLst>
          <pc:docMk/>
          <pc:sldMk cId="1629111851" sldId="264"/>
        </pc:sldMkLst>
      </pc:sldChg>
      <pc:sldChg chg="modTransition">
        <pc:chgData name="Peter Sojka" userId="fdd3f03f-351a-458d-8493-a2e2185135ae" providerId="ADAL" clId="{F82A5131-FC3C-4214-85B9-1ECA410E5DD2}" dt="2023-06-17T13:17:26.429" v="33"/>
        <pc:sldMkLst>
          <pc:docMk/>
          <pc:sldMk cId="4139069969" sldId="265"/>
        </pc:sldMkLst>
      </pc:sldChg>
      <pc:sldChg chg="modTransition">
        <pc:chgData name="Peter Sojka" userId="fdd3f03f-351a-458d-8493-a2e2185135ae" providerId="ADAL" clId="{F82A5131-FC3C-4214-85B9-1ECA410E5DD2}" dt="2023-06-17T13:17:26.429" v="33"/>
        <pc:sldMkLst>
          <pc:docMk/>
          <pc:sldMk cId="1199417322" sldId="266"/>
        </pc:sldMkLst>
      </pc:sldChg>
      <pc:sldChg chg="modTransition">
        <pc:chgData name="Peter Sojka" userId="fdd3f03f-351a-458d-8493-a2e2185135ae" providerId="ADAL" clId="{F82A5131-FC3C-4214-85B9-1ECA410E5DD2}" dt="2023-06-17T13:17:26.429" v="33"/>
        <pc:sldMkLst>
          <pc:docMk/>
          <pc:sldMk cId="3548223579" sldId="267"/>
        </pc:sldMkLst>
      </pc:sldChg>
      <pc:sldChg chg="modTransition">
        <pc:chgData name="Peter Sojka" userId="fdd3f03f-351a-458d-8493-a2e2185135ae" providerId="ADAL" clId="{F82A5131-FC3C-4214-85B9-1ECA410E5DD2}" dt="2023-06-17T13:17:26.429" v="33"/>
        <pc:sldMkLst>
          <pc:docMk/>
          <pc:sldMk cId="3476720421" sldId="268"/>
        </pc:sldMkLst>
      </pc:sldChg>
      <pc:sldChg chg="modTransition">
        <pc:chgData name="Peter Sojka" userId="fdd3f03f-351a-458d-8493-a2e2185135ae" providerId="ADAL" clId="{F82A5131-FC3C-4214-85B9-1ECA410E5DD2}" dt="2023-06-17T13:17:26.429" v="33"/>
        <pc:sldMkLst>
          <pc:docMk/>
          <pc:sldMk cId="118441251" sldId="269"/>
        </pc:sldMkLst>
      </pc:sldChg>
      <pc:sldChg chg="modTransition">
        <pc:chgData name="Peter Sojka" userId="fdd3f03f-351a-458d-8493-a2e2185135ae" providerId="ADAL" clId="{F82A5131-FC3C-4214-85B9-1ECA410E5DD2}" dt="2023-06-17T13:17:26.429" v="33"/>
        <pc:sldMkLst>
          <pc:docMk/>
          <pc:sldMk cId="4155796699" sldId="270"/>
        </pc:sldMkLst>
      </pc:sldChg>
      <pc:sldChg chg="modTransition">
        <pc:chgData name="Peter Sojka" userId="fdd3f03f-351a-458d-8493-a2e2185135ae" providerId="ADAL" clId="{F82A5131-FC3C-4214-85B9-1ECA410E5DD2}" dt="2023-06-17T13:17:26.429" v="33"/>
        <pc:sldMkLst>
          <pc:docMk/>
          <pc:sldMk cId="2586827389" sldId="271"/>
        </pc:sldMkLst>
      </pc:sldChg>
      <pc:sldChg chg="modTransition">
        <pc:chgData name="Peter Sojka" userId="fdd3f03f-351a-458d-8493-a2e2185135ae" providerId="ADAL" clId="{F82A5131-FC3C-4214-85B9-1ECA410E5DD2}" dt="2023-06-17T13:17:26.429" v="33"/>
        <pc:sldMkLst>
          <pc:docMk/>
          <pc:sldMk cId="3125320500" sldId="272"/>
        </pc:sldMkLst>
      </pc:sldChg>
      <pc:sldChg chg="modTransition">
        <pc:chgData name="Peter Sojka" userId="fdd3f03f-351a-458d-8493-a2e2185135ae" providerId="ADAL" clId="{F82A5131-FC3C-4214-85B9-1ECA410E5DD2}" dt="2023-06-17T13:17:26.429" v="33"/>
        <pc:sldMkLst>
          <pc:docMk/>
          <pc:sldMk cId="2322183653" sldId="273"/>
        </pc:sldMkLst>
      </pc:sldChg>
    </pc:docChg>
  </pc:docChgLst>
  <pc:docChgLst>
    <pc:chgData name="Peter Sojka" userId="fdd3f03f-351a-458d-8493-a2e2185135ae" providerId="ADAL" clId="{1FB83EC8-F7A1-4C02-BED1-BA567B8340D7}"/>
    <pc:docChg chg="undo custSel addSld modSld">
      <pc:chgData name="Peter Sojka" userId="fdd3f03f-351a-458d-8493-a2e2185135ae" providerId="ADAL" clId="{1FB83EC8-F7A1-4C02-BED1-BA567B8340D7}" dt="2023-07-03T19:45:33.916" v="522" actId="14100"/>
      <pc:docMkLst>
        <pc:docMk/>
      </pc:docMkLst>
      <pc:sldChg chg="modSp mod">
        <pc:chgData name="Peter Sojka" userId="fdd3f03f-351a-458d-8493-a2e2185135ae" providerId="ADAL" clId="{1FB83EC8-F7A1-4C02-BED1-BA567B8340D7}" dt="2023-07-03T19:45:33.916" v="522" actId="14100"/>
        <pc:sldMkLst>
          <pc:docMk/>
          <pc:sldMk cId="4139069969" sldId="265"/>
        </pc:sldMkLst>
        <pc:spChg chg="mod">
          <ac:chgData name="Peter Sojka" userId="fdd3f03f-351a-458d-8493-a2e2185135ae" providerId="ADAL" clId="{1FB83EC8-F7A1-4C02-BED1-BA567B8340D7}" dt="2023-07-03T19:45:33.916" v="522" actId="14100"/>
          <ac:spMkLst>
            <pc:docMk/>
            <pc:sldMk cId="4139069969" sldId="265"/>
            <ac:spMk id="10" creationId="{8D0CAAAC-31C0-F45B-4D3F-81661240EE95}"/>
          </ac:spMkLst>
        </pc:spChg>
        <pc:spChg chg="mod">
          <ac:chgData name="Peter Sojka" userId="fdd3f03f-351a-458d-8493-a2e2185135ae" providerId="ADAL" clId="{1FB83EC8-F7A1-4C02-BED1-BA567B8340D7}" dt="2023-07-03T18:45:53.489" v="345" actId="20577"/>
          <ac:spMkLst>
            <pc:docMk/>
            <pc:sldMk cId="4139069969" sldId="265"/>
            <ac:spMk id="21" creationId="{A53D4803-BFC4-C1B2-1153-6A215361E2F9}"/>
          </ac:spMkLst>
        </pc:spChg>
      </pc:sldChg>
      <pc:sldChg chg="addSp delSp modSp add mod modAnim">
        <pc:chgData name="Peter Sojka" userId="fdd3f03f-351a-458d-8493-a2e2185135ae" providerId="ADAL" clId="{1FB83EC8-F7A1-4C02-BED1-BA567B8340D7}" dt="2023-07-02T12:48:36.599" v="228"/>
        <pc:sldMkLst>
          <pc:docMk/>
          <pc:sldMk cId="306036175" sldId="274"/>
        </pc:sldMkLst>
        <pc:spChg chg="del">
          <ac:chgData name="Peter Sojka" userId="fdd3f03f-351a-458d-8493-a2e2185135ae" providerId="ADAL" clId="{1FB83EC8-F7A1-4C02-BED1-BA567B8340D7}" dt="2023-07-02T12:30:18.593" v="5" actId="478"/>
          <ac:spMkLst>
            <pc:docMk/>
            <pc:sldMk cId="306036175" sldId="274"/>
            <ac:spMk id="7" creationId="{5917D4FB-C122-8043-D640-BA2BDE7CFB3C}"/>
          </ac:spMkLst>
        </pc:spChg>
        <pc:spChg chg="del">
          <ac:chgData name="Peter Sojka" userId="fdd3f03f-351a-458d-8493-a2e2185135ae" providerId="ADAL" clId="{1FB83EC8-F7A1-4C02-BED1-BA567B8340D7}" dt="2023-07-02T12:30:16.719" v="3" actId="478"/>
          <ac:spMkLst>
            <pc:docMk/>
            <pc:sldMk cId="306036175" sldId="274"/>
            <ac:spMk id="8" creationId="{C58F78B5-A393-A3D2-A89B-A896E0BC58D6}"/>
          </ac:spMkLst>
        </pc:spChg>
        <pc:spChg chg="del">
          <ac:chgData name="Peter Sojka" userId="fdd3f03f-351a-458d-8493-a2e2185135ae" providerId="ADAL" clId="{1FB83EC8-F7A1-4C02-BED1-BA567B8340D7}" dt="2023-07-02T12:30:17.843" v="4" actId="478"/>
          <ac:spMkLst>
            <pc:docMk/>
            <pc:sldMk cId="306036175" sldId="274"/>
            <ac:spMk id="10" creationId="{9D1A7E09-19D0-6DEF-DB91-017E7A937248}"/>
          </ac:spMkLst>
        </pc:spChg>
        <pc:spChg chg="mod">
          <ac:chgData name="Peter Sojka" userId="fdd3f03f-351a-458d-8493-a2e2185135ae" providerId="ADAL" clId="{1FB83EC8-F7A1-4C02-BED1-BA567B8340D7}" dt="2023-07-02T12:30:58.719" v="41" actId="14100"/>
          <ac:spMkLst>
            <pc:docMk/>
            <pc:sldMk cId="306036175" sldId="274"/>
            <ac:spMk id="21" creationId="{A53D4803-BFC4-C1B2-1153-6A215361E2F9}"/>
          </ac:spMkLst>
        </pc:spChg>
        <pc:spChg chg="add mod">
          <ac:chgData name="Peter Sojka" userId="fdd3f03f-351a-458d-8493-a2e2185135ae" providerId="ADAL" clId="{1FB83EC8-F7A1-4C02-BED1-BA567B8340D7}" dt="2023-07-02T12:40:34.338" v="119" actId="14100"/>
          <ac:spMkLst>
            <pc:docMk/>
            <pc:sldMk cId="306036175" sldId="274"/>
            <ac:spMk id="29" creationId="{B391B031-18A5-3342-9A98-4F3EAD50CB21}"/>
          </ac:spMkLst>
        </pc:spChg>
        <pc:spChg chg="add mod">
          <ac:chgData name="Peter Sojka" userId="fdd3f03f-351a-458d-8493-a2e2185135ae" providerId="ADAL" clId="{1FB83EC8-F7A1-4C02-BED1-BA567B8340D7}" dt="2023-07-02T12:46:26.240" v="200" actId="14100"/>
          <ac:spMkLst>
            <pc:docMk/>
            <pc:sldMk cId="306036175" sldId="274"/>
            <ac:spMk id="32" creationId="{B215489D-D936-CDDE-9843-855902BA815A}"/>
          </ac:spMkLst>
        </pc:spChg>
        <pc:spChg chg="add mod">
          <ac:chgData name="Peter Sojka" userId="fdd3f03f-351a-458d-8493-a2e2185135ae" providerId="ADAL" clId="{1FB83EC8-F7A1-4C02-BED1-BA567B8340D7}" dt="2023-07-02T12:47:11.345" v="206" actId="1038"/>
          <ac:spMkLst>
            <pc:docMk/>
            <pc:sldMk cId="306036175" sldId="274"/>
            <ac:spMk id="37" creationId="{6D85243C-369A-C5C3-9A53-D9ADCAAD3116}"/>
          </ac:spMkLst>
        </pc:spChg>
        <pc:spChg chg="add mod">
          <ac:chgData name="Peter Sojka" userId="fdd3f03f-351a-458d-8493-a2e2185135ae" providerId="ADAL" clId="{1FB83EC8-F7A1-4C02-BED1-BA567B8340D7}" dt="2023-07-02T12:48:24.273" v="216" actId="14100"/>
          <ac:spMkLst>
            <pc:docMk/>
            <pc:sldMk cId="306036175" sldId="274"/>
            <ac:spMk id="38" creationId="{7141816B-94B8-FD1D-8486-10D4B7623C34}"/>
          </ac:spMkLst>
        </pc:spChg>
        <pc:picChg chg="del">
          <ac:chgData name="Peter Sojka" userId="fdd3f03f-351a-458d-8493-a2e2185135ae" providerId="ADAL" clId="{1FB83EC8-F7A1-4C02-BED1-BA567B8340D7}" dt="2023-07-02T12:30:12.844" v="1" actId="478"/>
          <ac:picMkLst>
            <pc:docMk/>
            <pc:sldMk cId="306036175" sldId="274"/>
            <ac:picMk id="5" creationId="{D17FE8D9-ECA8-1E51-69A7-E7ACC25C30CF}"/>
          </ac:picMkLst>
        </pc:picChg>
        <pc:picChg chg="del">
          <ac:chgData name="Peter Sojka" userId="fdd3f03f-351a-458d-8493-a2e2185135ae" providerId="ADAL" clId="{1FB83EC8-F7A1-4C02-BED1-BA567B8340D7}" dt="2023-07-02T12:30:15.328" v="2" actId="478"/>
          <ac:picMkLst>
            <pc:docMk/>
            <pc:sldMk cId="306036175" sldId="274"/>
            <ac:picMk id="6" creationId="{AB56076C-6274-E209-7CDF-79392D904438}"/>
          </ac:picMkLst>
        </pc:picChg>
        <pc:picChg chg="add mod">
          <ac:chgData name="Peter Sojka" userId="fdd3f03f-351a-458d-8493-a2e2185135ae" providerId="ADAL" clId="{1FB83EC8-F7A1-4C02-BED1-BA567B8340D7}" dt="2023-07-02T12:39:07.577" v="101" actId="1076"/>
          <ac:picMkLst>
            <pc:docMk/>
            <pc:sldMk cId="306036175" sldId="274"/>
            <ac:picMk id="9" creationId="{BAA67BB0-0369-12EA-20D6-12BE0697BDEE}"/>
          </ac:picMkLst>
        </pc:picChg>
        <pc:picChg chg="add mod ord">
          <ac:chgData name="Peter Sojka" userId="fdd3f03f-351a-458d-8493-a2e2185135ae" providerId="ADAL" clId="{1FB83EC8-F7A1-4C02-BED1-BA567B8340D7}" dt="2023-07-02T12:45:14.234" v="171" actId="1037"/>
          <ac:picMkLst>
            <pc:docMk/>
            <pc:sldMk cId="306036175" sldId="274"/>
            <ac:picMk id="12" creationId="{B998D382-463D-A3E9-8976-E9025B1BD9FD}"/>
          </ac:picMkLst>
        </pc:picChg>
        <pc:picChg chg="add mod">
          <ac:chgData name="Peter Sojka" userId="fdd3f03f-351a-458d-8493-a2e2185135ae" providerId="ADAL" clId="{1FB83EC8-F7A1-4C02-BED1-BA567B8340D7}" dt="2023-07-02T12:45:39.416" v="194" actId="1076"/>
          <ac:picMkLst>
            <pc:docMk/>
            <pc:sldMk cId="306036175" sldId="274"/>
            <ac:picMk id="22" creationId="{486E8A2F-8C35-D81A-05BC-C75B98BF55F4}"/>
          </ac:picMkLst>
        </pc:picChg>
        <pc:picChg chg="add mod">
          <ac:chgData name="Peter Sojka" userId="fdd3f03f-351a-458d-8493-a2e2185135ae" providerId="ADAL" clId="{1FB83EC8-F7A1-4C02-BED1-BA567B8340D7}" dt="2023-07-02T12:38:58.078" v="100" actId="1076"/>
          <ac:picMkLst>
            <pc:docMk/>
            <pc:sldMk cId="306036175" sldId="274"/>
            <ac:picMk id="24" creationId="{77B0F4A9-125A-C317-2B55-EC981D4DEB9E}"/>
          </ac:picMkLst>
        </pc:picChg>
        <pc:picChg chg="add del mod">
          <ac:chgData name="Peter Sojka" userId="fdd3f03f-351a-458d-8493-a2e2185135ae" providerId="ADAL" clId="{1FB83EC8-F7A1-4C02-BED1-BA567B8340D7}" dt="2023-07-02T12:33:42.240" v="79" actId="478"/>
          <ac:picMkLst>
            <pc:docMk/>
            <pc:sldMk cId="306036175" sldId="274"/>
            <ac:picMk id="26" creationId="{FF67B7E4-C878-D0BF-C0A8-E48C47F4B69C}"/>
          </ac:picMkLst>
        </pc:picChg>
        <pc:picChg chg="add mod">
          <ac:chgData name="Peter Sojka" userId="fdd3f03f-351a-458d-8493-a2e2185135ae" providerId="ADAL" clId="{1FB83EC8-F7A1-4C02-BED1-BA567B8340D7}" dt="2023-07-02T12:45:19.310" v="193" actId="1037"/>
          <ac:picMkLst>
            <pc:docMk/>
            <pc:sldMk cId="306036175" sldId="274"/>
            <ac:picMk id="28" creationId="{2651E236-9A1C-EEBF-AE3F-2657076C1670}"/>
          </ac:picMkLst>
        </pc:picChg>
        <pc:cxnChg chg="add mod">
          <ac:chgData name="Peter Sojka" userId="fdd3f03f-351a-458d-8493-a2e2185135ae" providerId="ADAL" clId="{1FB83EC8-F7A1-4C02-BED1-BA567B8340D7}" dt="2023-07-02T12:41:18.190" v="122" actId="208"/>
          <ac:cxnSpMkLst>
            <pc:docMk/>
            <pc:sldMk cId="306036175" sldId="274"/>
            <ac:cxnSpMk id="31" creationId="{63F3F763-D1E4-A555-E839-F9CC8A17FC85}"/>
          </ac:cxnSpMkLst>
        </pc:cxnChg>
        <pc:cxnChg chg="add mod">
          <ac:chgData name="Peter Sojka" userId="fdd3f03f-351a-458d-8493-a2e2185135ae" providerId="ADAL" clId="{1FB83EC8-F7A1-4C02-BED1-BA567B8340D7}" dt="2023-07-02T12:46:44.223" v="201" actId="14100"/>
          <ac:cxnSpMkLst>
            <pc:docMk/>
            <pc:sldMk cId="306036175" sldId="274"/>
            <ac:cxnSpMk id="33" creationId="{525A197F-3BB5-AFCE-507C-24C50F03F1C2}"/>
          </ac:cxnSpMkLst>
        </pc:cxnChg>
      </pc:sldChg>
      <pc:sldChg chg="addSp delSp modSp add mod delAnim modAnim">
        <pc:chgData name="Peter Sojka" userId="fdd3f03f-351a-458d-8493-a2e2185135ae" providerId="ADAL" clId="{1FB83EC8-F7A1-4C02-BED1-BA567B8340D7}" dt="2023-07-02T13:05:13.600" v="329" actId="1038"/>
        <pc:sldMkLst>
          <pc:docMk/>
          <pc:sldMk cId="1990906294" sldId="275"/>
        </pc:sldMkLst>
        <pc:spChg chg="add mod">
          <ac:chgData name="Peter Sojka" userId="fdd3f03f-351a-458d-8493-a2e2185135ae" providerId="ADAL" clId="{1FB83EC8-F7A1-4C02-BED1-BA567B8340D7}" dt="2023-07-02T12:55:19.763" v="267" actId="1076"/>
          <ac:spMkLst>
            <pc:docMk/>
            <pc:sldMk cId="1990906294" sldId="275"/>
            <ac:spMk id="6" creationId="{40F0D2B0-8E6D-37F1-7C0B-99041E5396D6}"/>
          </ac:spMkLst>
        </pc:spChg>
        <pc:spChg chg="add mod">
          <ac:chgData name="Peter Sojka" userId="fdd3f03f-351a-458d-8493-a2e2185135ae" providerId="ADAL" clId="{1FB83EC8-F7A1-4C02-BED1-BA567B8340D7}" dt="2023-07-02T12:55:31.526" v="271" actId="14100"/>
          <ac:spMkLst>
            <pc:docMk/>
            <pc:sldMk cId="1990906294" sldId="275"/>
            <ac:spMk id="10" creationId="{CB4CE238-276C-F8C9-C833-B835813ABEC1}"/>
          </ac:spMkLst>
        </pc:spChg>
        <pc:spChg chg="add mod">
          <ac:chgData name="Peter Sojka" userId="fdd3f03f-351a-458d-8493-a2e2185135ae" providerId="ADAL" clId="{1FB83EC8-F7A1-4C02-BED1-BA567B8340D7}" dt="2023-07-02T12:55:44.117" v="274" actId="14100"/>
          <ac:spMkLst>
            <pc:docMk/>
            <pc:sldMk cId="1990906294" sldId="275"/>
            <ac:spMk id="11" creationId="{6EFFD226-75E6-6A69-68EC-5473BAD418B4}"/>
          </ac:spMkLst>
        </pc:spChg>
        <pc:spChg chg="add mod">
          <ac:chgData name="Peter Sojka" userId="fdd3f03f-351a-458d-8493-a2e2185135ae" providerId="ADAL" clId="{1FB83EC8-F7A1-4C02-BED1-BA567B8340D7}" dt="2023-07-02T12:57:04.892" v="288" actId="1076"/>
          <ac:spMkLst>
            <pc:docMk/>
            <pc:sldMk cId="1990906294" sldId="275"/>
            <ac:spMk id="20" creationId="{A9977111-0E7D-7F7B-53AB-78A1670C52AE}"/>
          </ac:spMkLst>
        </pc:spChg>
        <pc:spChg chg="mod">
          <ac:chgData name="Peter Sojka" userId="fdd3f03f-351a-458d-8493-a2e2185135ae" providerId="ADAL" clId="{1FB83EC8-F7A1-4C02-BED1-BA567B8340D7}" dt="2023-07-02T12:49:41.963" v="244" actId="20577"/>
          <ac:spMkLst>
            <pc:docMk/>
            <pc:sldMk cId="1990906294" sldId="275"/>
            <ac:spMk id="21" creationId="{A53D4803-BFC4-C1B2-1153-6A215361E2F9}"/>
          </ac:spMkLst>
        </pc:spChg>
        <pc:spChg chg="del">
          <ac:chgData name="Peter Sojka" userId="fdd3f03f-351a-458d-8493-a2e2185135ae" providerId="ADAL" clId="{1FB83EC8-F7A1-4C02-BED1-BA567B8340D7}" dt="2023-07-02T12:49:23.029" v="235" actId="478"/>
          <ac:spMkLst>
            <pc:docMk/>
            <pc:sldMk cId="1990906294" sldId="275"/>
            <ac:spMk id="29" creationId="{B391B031-18A5-3342-9A98-4F3EAD50CB21}"/>
          </ac:spMkLst>
        </pc:spChg>
        <pc:spChg chg="add mod">
          <ac:chgData name="Peter Sojka" userId="fdd3f03f-351a-458d-8493-a2e2185135ae" providerId="ADAL" clId="{1FB83EC8-F7A1-4C02-BED1-BA567B8340D7}" dt="2023-07-02T13:01:08.470" v="311" actId="14100"/>
          <ac:spMkLst>
            <pc:docMk/>
            <pc:sldMk cId="1990906294" sldId="275"/>
            <ac:spMk id="30" creationId="{82FC4C27-82BE-3074-F6E4-684B7B5FD638}"/>
          </ac:spMkLst>
        </pc:spChg>
        <pc:spChg chg="del">
          <ac:chgData name="Peter Sojka" userId="fdd3f03f-351a-458d-8493-a2e2185135ae" providerId="ADAL" clId="{1FB83EC8-F7A1-4C02-BED1-BA567B8340D7}" dt="2023-07-02T12:49:23.029" v="235" actId="478"/>
          <ac:spMkLst>
            <pc:docMk/>
            <pc:sldMk cId="1990906294" sldId="275"/>
            <ac:spMk id="32" creationId="{B215489D-D936-CDDE-9843-855902BA815A}"/>
          </ac:spMkLst>
        </pc:spChg>
        <pc:spChg chg="add mod">
          <ac:chgData name="Peter Sojka" userId="fdd3f03f-351a-458d-8493-a2e2185135ae" providerId="ADAL" clId="{1FB83EC8-F7A1-4C02-BED1-BA567B8340D7}" dt="2023-07-02T13:04:54.776" v="319" actId="14100"/>
          <ac:spMkLst>
            <pc:docMk/>
            <pc:sldMk cId="1990906294" sldId="275"/>
            <ac:spMk id="36" creationId="{ACFEF6FD-5C18-A6C9-242A-08BE84A6713C}"/>
          </ac:spMkLst>
        </pc:spChg>
        <pc:spChg chg="del">
          <ac:chgData name="Peter Sojka" userId="fdd3f03f-351a-458d-8493-a2e2185135ae" providerId="ADAL" clId="{1FB83EC8-F7A1-4C02-BED1-BA567B8340D7}" dt="2023-07-02T12:49:23.029" v="235" actId="478"/>
          <ac:spMkLst>
            <pc:docMk/>
            <pc:sldMk cId="1990906294" sldId="275"/>
            <ac:spMk id="37" creationId="{6D85243C-369A-C5C3-9A53-D9ADCAAD3116}"/>
          </ac:spMkLst>
        </pc:spChg>
        <pc:spChg chg="del">
          <ac:chgData name="Peter Sojka" userId="fdd3f03f-351a-458d-8493-a2e2185135ae" providerId="ADAL" clId="{1FB83EC8-F7A1-4C02-BED1-BA567B8340D7}" dt="2023-07-02T12:49:23.029" v="235" actId="478"/>
          <ac:spMkLst>
            <pc:docMk/>
            <pc:sldMk cId="1990906294" sldId="275"/>
            <ac:spMk id="38" creationId="{7141816B-94B8-FD1D-8486-10D4B7623C34}"/>
          </ac:spMkLst>
        </pc:spChg>
        <pc:spChg chg="add mod">
          <ac:chgData name="Peter Sojka" userId="fdd3f03f-351a-458d-8493-a2e2185135ae" providerId="ADAL" clId="{1FB83EC8-F7A1-4C02-BED1-BA567B8340D7}" dt="2023-07-02T13:05:13.600" v="329" actId="1038"/>
          <ac:spMkLst>
            <pc:docMk/>
            <pc:sldMk cId="1990906294" sldId="275"/>
            <ac:spMk id="39" creationId="{9D965354-E00F-8975-A26C-79DBF213FB56}"/>
          </ac:spMkLst>
        </pc:spChg>
        <pc:picChg chg="add del mod">
          <ac:chgData name="Peter Sojka" userId="fdd3f03f-351a-458d-8493-a2e2185135ae" providerId="ADAL" clId="{1FB83EC8-F7A1-4C02-BED1-BA567B8340D7}" dt="2023-07-02T12:54:35.685" v="250" actId="478"/>
          <ac:picMkLst>
            <pc:docMk/>
            <pc:sldMk cId="1990906294" sldId="275"/>
            <ac:picMk id="5" creationId="{301F868D-DEC5-B523-6E4F-D4438BA32BD4}"/>
          </ac:picMkLst>
        </pc:picChg>
        <pc:picChg chg="add mod ord">
          <ac:chgData name="Peter Sojka" userId="fdd3f03f-351a-458d-8493-a2e2185135ae" providerId="ADAL" clId="{1FB83EC8-F7A1-4C02-BED1-BA567B8340D7}" dt="2023-07-02T12:55:00.688" v="261" actId="1076"/>
          <ac:picMkLst>
            <pc:docMk/>
            <pc:sldMk cId="1990906294" sldId="275"/>
            <ac:picMk id="8" creationId="{435C3CAB-B182-FC0A-A7B3-F3D752845039}"/>
          </ac:picMkLst>
        </pc:picChg>
        <pc:picChg chg="del">
          <ac:chgData name="Peter Sojka" userId="fdd3f03f-351a-458d-8493-a2e2185135ae" providerId="ADAL" clId="{1FB83EC8-F7A1-4C02-BED1-BA567B8340D7}" dt="2023-07-02T12:49:16.842" v="230" actId="478"/>
          <ac:picMkLst>
            <pc:docMk/>
            <pc:sldMk cId="1990906294" sldId="275"/>
            <ac:picMk id="9" creationId="{BAA67BB0-0369-12EA-20D6-12BE0697BDEE}"/>
          </ac:picMkLst>
        </pc:picChg>
        <pc:picChg chg="del">
          <ac:chgData name="Peter Sojka" userId="fdd3f03f-351a-458d-8493-a2e2185135ae" providerId="ADAL" clId="{1FB83EC8-F7A1-4C02-BED1-BA567B8340D7}" dt="2023-07-02T12:49:19.091" v="233" actId="478"/>
          <ac:picMkLst>
            <pc:docMk/>
            <pc:sldMk cId="1990906294" sldId="275"/>
            <ac:picMk id="12" creationId="{B998D382-463D-A3E9-8976-E9025B1BD9FD}"/>
          </ac:picMkLst>
        </pc:picChg>
        <pc:picChg chg="del">
          <ac:chgData name="Peter Sojka" userId="fdd3f03f-351a-458d-8493-a2e2185135ae" providerId="ADAL" clId="{1FB83EC8-F7A1-4C02-BED1-BA567B8340D7}" dt="2023-07-02T12:49:18.529" v="232" actId="478"/>
          <ac:picMkLst>
            <pc:docMk/>
            <pc:sldMk cId="1990906294" sldId="275"/>
            <ac:picMk id="22" creationId="{486E8A2F-8C35-D81A-05BC-C75B98BF55F4}"/>
          </ac:picMkLst>
        </pc:picChg>
        <pc:picChg chg="del">
          <ac:chgData name="Peter Sojka" userId="fdd3f03f-351a-458d-8493-a2e2185135ae" providerId="ADAL" clId="{1FB83EC8-F7A1-4C02-BED1-BA567B8340D7}" dt="2023-07-02T12:49:20.045" v="234" actId="478"/>
          <ac:picMkLst>
            <pc:docMk/>
            <pc:sldMk cId="1990906294" sldId="275"/>
            <ac:picMk id="24" creationId="{77B0F4A9-125A-C317-2B55-EC981D4DEB9E}"/>
          </ac:picMkLst>
        </pc:picChg>
        <pc:picChg chg="add del mod">
          <ac:chgData name="Peter Sojka" userId="fdd3f03f-351a-458d-8493-a2e2185135ae" providerId="ADAL" clId="{1FB83EC8-F7A1-4C02-BED1-BA567B8340D7}" dt="2023-07-02T12:59:08.351" v="297" actId="478"/>
          <ac:picMkLst>
            <pc:docMk/>
            <pc:sldMk cId="1990906294" sldId="275"/>
            <ac:picMk id="25" creationId="{532F7E93-6361-4594-4F1B-B121309C19FF}"/>
          </ac:picMkLst>
        </pc:picChg>
        <pc:picChg chg="add mod modCrop">
          <ac:chgData name="Peter Sojka" userId="fdd3f03f-351a-458d-8493-a2e2185135ae" providerId="ADAL" clId="{1FB83EC8-F7A1-4C02-BED1-BA567B8340D7}" dt="2023-07-02T13:00:19.807" v="306" actId="732"/>
          <ac:picMkLst>
            <pc:docMk/>
            <pc:sldMk cId="1990906294" sldId="275"/>
            <ac:picMk id="27" creationId="{9D144A33-59D2-A22C-BDB3-6932865A5AF2}"/>
          </ac:picMkLst>
        </pc:picChg>
        <pc:picChg chg="del">
          <ac:chgData name="Peter Sojka" userId="fdd3f03f-351a-458d-8493-a2e2185135ae" providerId="ADAL" clId="{1FB83EC8-F7A1-4C02-BED1-BA567B8340D7}" dt="2023-07-02T12:49:17.811" v="231" actId="478"/>
          <ac:picMkLst>
            <pc:docMk/>
            <pc:sldMk cId="1990906294" sldId="275"/>
            <ac:picMk id="28" creationId="{2651E236-9A1C-EEBF-AE3F-2657076C1670}"/>
          </ac:picMkLst>
        </pc:picChg>
        <pc:picChg chg="add mod">
          <ac:chgData name="Peter Sojka" userId="fdd3f03f-351a-458d-8493-a2e2185135ae" providerId="ADAL" clId="{1FB83EC8-F7A1-4C02-BED1-BA567B8340D7}" dt="2023-07-02T13:01:32.275" v="313" actId="1076"/>
          <ac:picMkLst>
            <pc:docMk/>
            <pc:sldMk cId="1990906294" sldId="275"/>
            <ac:picMk id="35" creationId="{DF9D47B5-F5DC-F145-DCAB-706C1847D315}"/>
          </ac:picMkLst>
        </pc:picChg>
        <pc:cxnChg chg="del mod">
          <ac:chgData name="Peter Sojka" userId="fdd3f03f-351a-458d-8493-a2e2185135ae" providerId="ADAL" clId="{1FB83EC8-F7A1-4C02-BED1-BA567B8340D7}" dt="2023-07-02T12:49:23.029" v="235" actId="478"/>
          <ac:cxnSpMkLst>
            <pc:docMk/>
            <pc:sldMk cId="1990906294" sldId="275"/>
            <ac:cxnSpMk id="31" creationId="{63F3F763-D1E4-A555-E839-F9CC8A17FC85}"/>
          </ac:cxnSpMkLst>
        </pc:cxnChg>
        <pc:cxnChg chg="del mod">
          <ac:chgData name="Peter Sojka" userId="fdd3f03f-351a-458d-8493-a2e2185135ae" providerId="ADAL" clId="{1FB83EC8-F7A1-4C02-BED1-BA567B8340D7}" dt="2023-07-02T12:49:23.029" v="235" actId="478"/>
          <ac:cxnSpMkLst>
            <pc:docMk/>
            <pc:sldMk cId="1990906294" sldId="275"/>
            <ac:cxnSpMk id="33" creationId="{525A197F-3BB5-AFCE-507C-24C50F03F1C2}"/>
          </ac:cxnSpMkLst>
        </pc:cxnChg>
      </pc:sldChg>
      <pc:sldChg chg="addSp delSp modSp add mod delAnim modAnim">
        <pc:chgData name="Peter Sojka" userId="fdd3f03f-351a-458d-8493-a2e2185135ae" providerId="ADAL" clId="{1FB83EC8-F7A1-4C02-BED1-BA567B8340D7}" dt="2023-07-03T19:21:08.940" v="431"/>
        <pc:sldMkLst>
          <pc:docMk/>
          <pc:sldMk cId="2702728117" sldId="276"/>
        </pc:sldMkLst>
        <pc:spChg chg="del">
          <ac:chgData name="Peter Sojka" userId="fdd3f03f-351a-458d-8493-a2e2185135ae" providerId="ADAL" clId="{1FB83EC8-F7A1-4C02-BED1-BA567B8340D7}" dt="2023-07-03T18:46:46.186" v="350" actId="478"/>
          <ac:spMkLst>
            <pc:docMk/>
            <pc:sldMk cId="2702728117" sldId="276"/>
            <ac:spMk id="5" creationId="{F91C899D-1004-3C96-165A-874CF6AB7F88}"/>
          </ac:spMkLst>
        </pc:spChg>
        <pc:spChg chg="del">
          <ac:chgData name="Peter Sojka" userId="fdd3f03f-351a-458d-8493-a2e2185135ae" providerId="ADAL" clId="{1FB83EC8-F7A1-4C02-BED1-BA567B8340D7}" dt="2023-07-03T18:46:41.968" v="348" actId="478"/>
          <ac:spMkLst>
            <pc:docMk/>
            <pc:sldMk cId="2702728117" sldId="276"/>
            <ac:spMk id="6" creationId="{9447F070-4B86-444D-6456-ED3E9045E843}"/>
          </ac:spMkLst>
        </pc:spChg>
        <pc:spChg chg="mod">
          <ac:chgData name="Peter Sojka" userId="fdd3f03f-351a-458d-8493-a2e2185135ae" providerId="ADAL" clId="{1FB83EC8-F7A1-4C02-BED1-BA567B8340D7}" dt="2023-07-03T19:13:50.087" v="382" actId="14100"/>
          <ac:spMkLst>
            <pc:docMk/>
            <pc:sldMk cId="2702728117" sldId="276"/>
            <ac:spMk id="7" creationId="{7B25B5BC-0457-2172-8ED7-6619A3FF0C02}"/>
          </ac:spMkLst>
        </pc:spChg>
        <pc:spChg chg="del">
          <ac:chgData name="Peter Sojka" userId="fdd3f03f-351a-458d-8493-a2e2185135ae" providerId="ADAL" clId="{1FB83EC8-F7A1-4C02-BED1-BA567B8340D7}" dt="2023-07-03T18:46:44.827" v="349" actId="478"/>
          <ac:spMkLst>
            <pc:docMk/>
            <pc:sldMk cId="2702728117" sldId="276"/>
            <ac:spMk id="8" creationId="{02D70664-F407-14EB-B71B-2B97784BDE86}"/>
          </ac:spMkLst>
        </pc:spChg>
        <pc:spChg chg="del">
          <ac:chgData name="Peter Sojka" userId="fdd3f03f-351a-458d-8493-a2e2185135ae" providerId="ADAL" clId="{1FB83EC8-F7A1-4C02-BED1-BA567B8340D7}" dt="2023-07-03T18:46:39.906" v="347" actId="478"/>
          <ac:spMkLst>
            <pc:docMk/>
            <pc:sldMk cId="2702728117" sldId="276"/>
            <ac:spMk id="9" creationId="{33CA19BC-1E7D-4C67-0193-9657C247ECF0}"/>
          </ac:spMkLst>
        </pc:spChg>
        <pc:spChg chg="add mod">
          <ac:chgData name="Peter Sojka" userId="fdd3f03f-351a-458d-8493-a2e2185135ae" providerId="ADAL" clId="{1FB83EC8-F7A1-4C02-BED1-BA567B8340D7}" dt="2023-07-03T19:07:01.670" v="375" actId="1038"/>
          <ac:spMkLst>
            <pc:docMk/>
            <pc:sldMk cId="2702728117" sldId="276"/>
            <ac:spMk id="12" creationId="{E93AA6A8-0326-8DF5-78D9-7390FCD0C6DA}"/>
          </ac:spMkLst>
        </pc:spChg>
        <pc:spChg chg="add mod">
          <ac:chgData name="Peter Sojka" userId="fdd3f03f-351a-458d-8493-a2e2185135ae" providerId="ADAL" clId="{1FB83EC8-F7A1-4C02-BED1-BA567B8340D7}" dt="2023-07-03T19:07:14.479" v="379" actId="1076"/>
          <ac:spMkLst>
            <pc:docMk/>
            <pc:sldMk cId="2702728117" sldId="276"/>
            <ac:spMk id="20" creationId="{F7A9E52F-F255-034B-A978-B46F80F5C0B6}"/>
          </ac:spMkLst>
        </pc:spChg>
        <pc:spChg chg="mod">
          <ac:chgData name="Peter Sojka" userId="fdd3f03f-351a-458d-8493-a2e2185135ae" providerId="ADAL" clId="{1FB83EC8-F7A1-4C02-BED1-BA567B8340D7}" dt="2023-07-03T18:47:49.538" v="361" actId="20577"/>
          <ac:spMkLst>
            <pc:docMk/>
            <pc:sldMk cId="2702728117" sldId="276"/>
            <ac:spMk id="21" creationId="{A53D4803-BFC4-C1B2-1153-6A215361E2F9}"/>
          </ac:spMkLst>
        </pc:spChg>
        <pc:spChg chg="add mod ord">
          <ac:chgData name="Peter Sojka" userId="fdd3f03f-351a-458d-8493-a2e2185135ae" providerId="ADAL" clId="{1FB83EC8-F7A1-4C02-BED1-BA567B8340D7}" dt="2023-07-03T19:20:09.893" v="414" actId="171"/>
          <ac:spMkLst>
            <pc:docMk/>
            <pc:sldMk cId="2702728117" sldId="276"/>
            <ac:spMk id="26" creationId="{F2185169-D1BA-786E-50DF-318A47673508}"/>
          </ac:spMkLst>
        </pc:spChg>
        <pc:spChg chg="add mod">
          <ac:chgData name="Peter Sojka" userId="fdd3f03f-351a-458d-8493-a2e2185135ae" providerId="ADAL" clId="{1FB83EC8-F7A1-4C02-BED1-BA567B8340D7}" dt="2023-07-03T19:15:13.450" v="395" actId="14100"/>
          <ac:spMkLst>
            <pc:docMk/>
            <pc:sldMk cId="2702728117" sldId="276"/>
            <ac:spMk id="27" creationId="{46F362CC-DD4E-2F20-5E8C-7037A1EEDE8B}"/>
          </ac:spMkLst>
        </pc:spChg>
        <pc:spChg chg="add mod">
          <ac:chgData name="Peter Sojka" userId="fdd3f03f-351a-458d-8493-a2e2185135ae" providerId="ADAL" clId="{1FB83EC8-F7A1-4C02-BED1-BA567B8340D7}" dt="2023-07-03T19:20:54.005" v="427" actId="1076"/>
          <ac:spMkLst>
            <pc:docMk/>
            <pc:sldMk cId="2702728117" sldId="276"/>
            <ac:spMk id="28" creationId="{27F76AD4-C14B-646B-B1AC-F47997257121}"/>
          </ac:spMkLst>
        </pc:spChg>
        <pc:spChg chg="add mod">
          <ac:chgData name="Peter Sojka" userId="fdd3f03f-351a-458d-8493-a2e2185135ae" providerId="ADAL" clId="{1FB83EC8-F7A1-4C02-BED1-BA567B8340D7}" dt="2023-07-03T19:21:07.190" v="430" actId="1076"/>
          <ac:spMkLst>
            <pc:docMk/>
            <pc:sldMk cId="2702728117" sldId="276"/>
            <ac:spMk id="29" creationId="{9C468A44-B5E9-6CB6-EEF6-7E0B01489E5C}"/>
          </ac:spMkLst>
        </pc:spChg>
        <pc:picChg chg="del mod">
          <ac:chgData name="Peter Sojka" userId="fdd3f03f-351a-458d-8493-a2e2185135ae" providerId="ADAL" clId="{1FB83EC8-F7A1-4C02-BED1-BA567B8340D7}" dt="2023-07-03T19:05:57.248" v="368" actId="478"/>
          <ac:picMkLst>
            <pc:docMk/>
            <pc:sldMk cId="2702728117" sldId="276"/>
            <ac:picMk id="3" creationId="{F25152C5-78BA-A9CD-7B6E-066ABBCAD583}"/>
          </ac:picMkLst>
        </pc:picChg>
        <pc:picChg chg="add mod ord">
          <ac:chgData name="Peter Sojka" userId="fdd3f03f-351a-458d-8493-a2e2185135ae" providerId="ADAL" clId="{1FB83EC8-F7A1-4C02-BED1-BA567B8340D7}" dt="2023-07-03T19:15:03.436" v="393" actId="1076"/>
          <ac:picMkLst>
            <pc:docMk/>
            <pc:sldMk cId="2702728117" sldId="276"/>
            <ac:picMk id="11" creationId="{9E4FBCF8-6C21-86A0-816C-CF30905BCAC5}"/>
          </ac:picMkLst>
        </pc:picChg>
        <pc:picChg chg="add mod">
          <ac:chgData name="Peter Sojka" userId="fdd3f03f-351a-458d-8493-a2e2185135ae" providerId="ADAL" clId="{1FB83EC8-F7A1-4C02-BED1-BA567B8340D7}" dt="2023-07-03T19:12:28.148" v="381" actId="1076"/>
          <ac:picMkLst>
            <pc:docMk/>
            <pc:sldMk cId="2702728117" sldId="276"/>
            <ac:picMk id="23" creationId="{5B22FA17-122C-2E31-A14C-6E54F19C54E5}"/>
          </ac:picMkLst>
        </pc:picChg>
        <pc:picChg chg="add mod ord">
          <ac:chgData name="Peter Sojka" userId="fdd3f03f-351a-458d-8493-a2e2185135ae" providerId="ADAL" clId="{1FB83EC8-F7A1-4C02-BED1-BA567B8340D7}" dt="2023-07-03T19:14:36.032" v="385" actId="171"/>
          <ac:picMkLst>
            <pc:docMk/>
            <pc:sldMk cId="2702728117" sldId="276"/>
            <ac:picMk id="25" creationId="{BF71D66E-B7D5-DEAC-5F9F-175CDACBE135}"/>
          </ac:picMkLst>
        </pc:picChg>
      </pc:sldChg>
      <pc:sldChg chg="addSp delSp modSp add mod addAnim delAnim modAnim">
        <pc:chgData name="Peter Sojka" userId="fdd3f03f-351a-458d-8493-a2e2185135ae" providerId="ADAL" clId="{1FB83EC8-F7A1-4C02-BED1-BA567B8340D7}" dt="2023-07-03T19:45:05.360" v="520" actId="171"/>
        <pc:sldMkLst>
          <pc:docMk/>
          <pc:sldMk cId="4180023444" sldId="277"/>
        </pc:sldMkLst>
        <pc:spChg chg="add mod">
          <ac:chgData name="Peter Sojka" userId="fdd3f03f-351a-458d-8493-a2e2185135ae" providerId="ADAL" clId="{1FB83EC8-F7A1-4C02-BED1-BA567B8340D7}" dt="2023-07-03T19:35:44.636" v="475" actId="1038"/>
          <ac:spMkLst>
            <pc:docMk/>
            <pc:sldMk cId="4180023444" sldId="277"/>
            <ac:spMk id="6" creationId="{E61C72C1-A4D4-A1E2-A44B-35A240FB191F}"/>
          </ac:spMkLst>
        </pc:spChg>
        <pc:spChg chg="del">
          <ac:chgData name="Peter Sojka" userId="fdd3f03f-351a-458d-8493-a2e2185135ae" providerId="ADAL" clId="{1FB83EC8-F7A1-4C02-BED1-BA567B8340D7}" dt="2023-07-03T19:16:46.944" v="397" actId="478"/>
          <ac:spMkLst>
            <pc:docMk/>
            <pc:sldMk cId="4180023444" sldId="277"/>
            <ac:spMk id="7" creationId="{7B25B5BC-0457-2172-8ED7-6619A3FF0C02}"/>
          </ac:spMkLst>
        </pc:spChg>
        <pc:spChg chg="del">
          <ac:chgData name="Peter Sojka" userId="fdd3f03f-351a-458d-8493-a2e2185135ae" providerId="ADAL" clId="{1FB83EC8-F7A1-4C02-BED1-BA567B8340D7}" dt="2023-07-03T19:16:46.944" v="397" actId="478"/>
          <ac:spMkLst>
            <pc:docMk/>
            <pc:sldMk cId="4180023444" sldId="277"/>
            <ac:spMk id="12" creationId="{E93AA6A8-0326-8DF5-78D9-7390FCD0C6DA}"/>
          </ac:spMkLst>
        </pc:spChg>
        <pc:spChg chg="del">
          <ac:chgData name="Peter Sojka" userId="fdd3f03f-351a-458d-8493-a2e2185135ae" providerId="ADAL" clId="{1FB83EC8-F7A1-4C02-BED1-BA567B8340D7}" dt="2023-07-03T19:16:46.944" v="397" actId="478"/>
          <ac:spMkLst>
            <pc:docMk/>
            <pc:sldMk cId="4180023444" sldId="277"/>
            <ac:spMk id="20" creationId="{F7A9E52F-F255-034B-A978-B46F80F5C0B6}"/>
          </ac:spMkLst>
        </pc:spChg>
        <pc:spChg chg="add mod ord">
          <ac:chgData name="Peter Sojka" userId="fdd3f03f-351a-458d-8493-a2e2185135ae" providerId="ADAL" clId="{1FB83EC8-F7A1-4C02-BED1-BA567B8340D7}" dt="2023-07-03T19:32:35.788" v="455" actId="170"/>
          <ac:spMkLst>
            <pc:docMk/>
            <pc:sldMk cId="4180023444" sldId="277"/>
            <ac:spMk id="24" creationId="{E7682420-6DF0-98BD-1771-0AFFA78C7E90}"/>
          </ac:spMkLst>
        </pc:spChg>
        <pc:spChg chg="del">
          <ac:chgData name="Peter Sojka" userId="fdd3f03f-351a-458d-8493-a2e2185135ae" providerId="ADAL" clId="{1FB83EC8-F7A1-4C02-BED1-BA567B8340D7}" dt="2023-07-03T19:16:46.944" v="397" actId="478"/>
          <ac:spMkLst>
            <pc:docMk/>
            <pc:sldMk cId="4180023444" sldId="277"/>
            <ac:spMk id="26" creationId="{F2185169-D1BA-786E-50DF-318A47673508}"/>
          </ac:spMkLst>
        </pc:spChg>
        <pc:spChg chg="del">
          <ac:chgData name="Peter Sojka" userId="fdd3f03f-351a-458d-8493-a2e2185135ae" providerId="ADAL" clId="{1FB83EC8-F7A1-4C02-BED1-BA567B8340D7}" dt="2023-07-03T19:16:46.944" v="397" actId="478"/>
          <ac:spMkLst>
            <pc:docMk/>
            <pc:sldMk cId="4180023444" sldId="277"/>
            <ac:spMk id="27" creationId="{46F362CC-DD4E-2F20-5E8C-7037A1EEDE8B}"/>
          </ac:spMkLst>
        </pc:spChg>
        <pc:spChg chg="add mod">
          <ac:chgData name="Peter Sojka" userId="fdd3f03f-351a-458d-8493-a2e2185135ae" providerId="ADAL" clId="{1FB83EC8-F7A1-4C02-BED1-BA567B8340D7}" dt="2023-07-03T19:36:45.475" v="485" actId="14100"/>
          <ac:spMkLst>
            <pc:docMk/>
            <pc:sldMk cId="4180023444" sldId="277"/>
            <ac:spMk id="30" creationId="{F7700275-3E8E-77AB-2904-DA1B165BF9DD}"/>
          </ac:spMkLst>
        </pc:spChg>
        <pc:spChg chg="add mod">
          <ac:chgData name="Peter Sojka" userId="fdd3f03f-351a-458d-8493-a2e2185135ae" providerId="ADAL" clId="{1FB83EC8-F7A1-4C02-BED1-BA567B8340D7}" dt="2023-07-03T19:41:21.558" v="497" actId="14100"/>
          <ac:spMkLst>
            <pc:docMk/>
            <pc:sldMk cId="4180023444" sldId="277"/>
            <ac:spMk id="33" creationId="{61BA407E-E1E1-FE22-12DB-3B908D145A4F}"/>
          </ac:spMkLst>
        </pc:spChg>
        <pc:spChg chg="add del mod">
          <ac:chgData name="Peter Sojka" userId="fdd3f03f-351a-458d-8493-a2e2185135ae" providerId="ADAL" clId="{1FB83EC8-F7A1-4C02-BED1-BA567B8340D7}" dt="2023-07-03T19:44:00.337" v="509"/>
          <ac:spMkLst>
            <pc:docMk/>
            <pc:sldMk cId="4180023444" sldId="277"/>
            <ac:spMk id="34" creationId="{E9592ABB-C0DB-2F7A-F6E3-F2ECE444C617}"/>
          </ac:spMkLst>
        </pc:spChg>
        <pc:spChg chg="add mod ord">
          <ac:chgData name="Peter Sojka" userId="fdd3f03f-351a-458d-8493-a2e2185135ae" providerId="ADAL" clId="{1FB83EC8-F7A1-4C02-BED1-BA567B8340D7}" dt="2023-07-03T19:45:05.360" v="520" actId="171"/>
          <ac:spMkLst>
            <pc:docMk/>
            <pc:sldMk cId="4180023444" sldId="277"/>
            <ac:spMk id="35" creationId="{32B8BFE3-D21D-50BF-2B14-1BC66A72240E}"/>
          </ac:spMkLst>
        </pc:spChg>
        <pc:picChg chg="add del mod">
          <ac:chgData name="Peter Sojka" userId="fdd3f03f-351a-458d-8493-a2e2185135ae" providerId="ADAL" clId="{1FB83EC8-F7A1-4C02-BED1-BA567B8340D7}" dt="2023-07-03T19:34:42.319" v="463" actId="478"/>
          <ac:picMkLst>
            <pc:docMk/>
            <pc:sldMk cId="4180023444" sldId="277"/>
            <ac:picMk id="5" creationId="{DC4911D6-010B-C783-A3DB-13714F943360}"/>
          </ac:picMkLst>
        </pc:picChg>
        <pc:picChg chg="add mod">
          <ac:chgData name="Peter Sojka" userId="fdd3f03f-351a-458d-8493-a2e2185135ae" providerId="ADAL" clId="{1FB83EC8-F7A1-4C02-BED1-BA567B8340D7}" dt="2023-07-03T19:37:04.192" v="487" actId="1076"/>
          <ac:picMkLst>
            <pc:docMk/>
            <pc:sldMk cId="4180023444" sldId="277"/>
            <ac:picMk id="9" creationId="{FDAAD159-F782-26B7-01E3-96E95F1AE7D7}"/>
          </ac:picMkLst>
        </pc:picChg>
        <pc:picChg chg="del">
          <ac:chgData name="Peter Sojka" userId="fdd3f03f-351a-458d-8493-a2e2185135ae" providerId="ADAL" clId="{1FB83EC8-F7A1-4C02-BED1-BA567B8340D7}" dt="2023-07-03T19:16:46.944" v="397" actId="478"/>
          <ac:picMkLst>
            <pc:docMk/>
            <pc:sldMk cId="4180023444" sldId="277"/>
            <ac:picMk id="11" creationId="{9E4FBCF8-6C21-86A0-816C-CF30905BCAC5}"/>
          </ac:picMkLst>
        </pc:picChg>
        <pc:picChg chg="add mod ord">
          <ac:chgData name="Peter Sojka" userId="fdd3f03f-351a-458d-8493-a2e2185135ae" providerId="ADAL" clId="{1FB83EC8-F7A1-4C02-BED1-BA567B8340D7}" dt="2023-07-03T19:35:22.391" v="471" actId="1076"/>
          <ac:picMkLst>
            <pc:docMk/>
            <pc:sldMk cId="4180023444" sldId="277"/>
            <ac:picMk id="22" creationId="{BBD85825-51E4-CBA7-6EF9-CA78388590D5}"/>
          </ac:picMkLst>
        </pc:picChg>
        <pc:picChg chg="del">
          <ac:chgData name="Peter Sojka" userId="fdd3f03f-351a-458d-8493-a2e2185135ae" providerId="ADAL" clId="{1FB83EC8-F7A1-4C02-BED1-BA567B8340D7}" dt="2023-07-03T19:16:46.944" v="397" actId="478"/>
          <ac:picMkLst>
            <pc:docMk/>
            <pc:sldMk cId="4180023444" sldId="277"/>
            <ac:picMk id="23" creationId="{5B22FA17-122C-2E31-A14C-6E54F19C54E5}"/>
          </ac:picMkLst>
        </pc:picChg>
        <pc:picChg chg="del">
          <ac:chgData name="Peter Sojka" userId="fdd3f03f-351a-458d-8493-a2e2185135ae" providerId="ADAL" clId="{1FB83EC8-F7A1-4C02-BED1-BA567B8340D7}" dt="2023-07-03T19:16:46.944" v="397" actId="478"/>
          <ac:picMkLst>
            <pc:docMk/>
            <pc:sldMk cId="4180023444" sldId="277"/>
            <ac:picMk id="25" creationId="{BF71D66E-B7D5-DEAC-5F9F-175CDACBE135}"/>
          </ac:picMkLst>
        </pc:picChg>
        <pc:picChg chg="add mod ord">
          <ac:chgData name="Peter Sojka" userId="fdd3f03f-351a-458d-8493-a2e2185135ae" providerId="ADAL" clId="{1FB83EC8-F7A1-4C02-BED1-BA567B8340D7}" dt="2023-07-03T19:36:54.693" v="486" actId="171"/>
          <ac:picMkLst>
            <pc:docMk/>
            <pc:sldMk cId="4180023444" sldId="277"/>
            <ac:picMk id="29" creationId="{FB2EAC29-D6B6-CB47-058E-85AF3668B1D6}"/>
          </ac:picMkLst>
        </pc:picChg>
        <pc:picChg chg="add mod ord">
          <ac:chgData name="Peter Sojka" userId="fdd3f03f-351a-458d-8493-a2e2185135ae" providerId="ADAL" clId="{1FB83EC8-F7A1-4C02-BED1-BA567B8340D7}" dt="2023-07-03T19:44:47.002" v="518" actId="1076"/>
          <ac:picMkLst>
            <pc:docMk/>
            <pc:sldMk cId="4180023444" sldId="277"/>
            <ac:picMk id="32" creationId="{94CA0C91-FBAA-4893-5B51-AF1D1A78CF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3. 7. 2023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3. 7. 2023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3. 7. 2023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898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3. 7. 2023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0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3. 7. 2023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7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3. 7. 2023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6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3. 7. 2023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7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3. 7. 2023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5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3. 7. 2023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9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3. 7. 2023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7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3. 7. 2023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1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3. 7. 2023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2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937042"/>
            <a:ext cx="9144000" cy="983916"/>
          </a:xfrm>
        </p:spPr>
        <p:txBody>
          <a:bodyPr/>
          <a:lstStyle/>
          <a:p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 Light"/>
              </a:rPr>
              <a:t>Elektronická triedna kniha</a:t>
            </a:r>
            <a:endParaRPr lang="sk-SK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3F88B6-5E37-E447-E337-8FD3C603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611" y="5575101"/>
            <a:ext cx="1820779" cy="4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VYUČOVANIE - DOCHÁDZKA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220C8C7-4AFD-CEF5-675C-05549CE44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821" y="1277891"/>
            <a:ext cx="8518357" cy="460156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6" y="459094"/>
            <a:ext cx="3696144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CHÝBAJÚCI ŠTUDENTI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17D4FB-C122-8043-D640-BA2BDE7CFB3C}"/>
              </a:ext>
            </a:extLst>
          </p:cNvPr>
          <p:cNvSpPr/>
          <p:nvPr/>
        </p:nvSpPr>
        <p:spPr>
          <a:xfrm>
            <a:off x="1794708" y="2771554"/>
            <a:ext cx="1253288" cy="3609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1A7E09-19D0-6DEF-DB91-017E7A937248}"/>
              </a:ext>
            </a:extLst>
          </p:cNvPr>
          <p:cNvSpPr/>
          <p:nvPr/>
        </p:nvSpPr>
        <p:spPr>
          <a:xfrm>
            <a:off x="4772523" y="2591080"/>
            <a:ext cx="591552" cy="6817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35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VYUČOVANIE - DOCHÁDZKA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220C8C7-4AFD-CEF5-675C-05549CE44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95" y="1146469"/>
            <a:ext cx="8518357" cy="460156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6" y="459094"/>
            <a:ext cx="3696144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TLAČOVÁ ZOSTAVA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1A7E09-19D0-6DEF-DB91-017E7A937248}"/>
              </a:ext>
            </a:extLst>
          </p:cNvPr>
          <p:cNvSpPr/>
          <p:nvPr/>
        </p:nvSpPr>
        <p:spPr>
          <a:xfrm>
            <a:off x="6540765" y="1527211"/>
            <a:ext cx="521368" cy="5915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4FAE4AC-1603-6CE2-C7B3-F8AB67CF9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641" y="2191972"/>
            <a:ext cx="6864015" cy="4555926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A37F415-46AD-3BD5-A70F-DBCB8B879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530" y="2150849"/>
            <a:ext cx="1514475" cy="12192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CE11C3-7397-F492-133B-66C6F067579E}"/>
              </a:ext>
            </a:extLst>
          </p:cNvPr>
          <p:cNvSpPr/>
          <p:nvPr/>
        </p:nvSpPr>
        <p:spPr>
          <a:xfrm>
            <a:off x="6651054" y="2429579"/>
            <a:ext cx="501316" cy="2807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3ECDD6F8-C888-4757-504E-E2B6268C763A}"/>
              </a:ext>
            </a:extLst>
          </p:cNvPr>
          <p:cNvSpPr/>
          <p:nvPr/>
        </p:nvSpPr>
        <p:spPr>
          <a:xfrm>
            <a:off x="2978339" y="1498774"/>
            <a:ext cx="715745" cy="69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57966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VYUČOVANIE - DOCHÁDZKA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17FE8D9-ECA8-1E51-69A7-E7ACC25C3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91" y="1133724"/>
            <a:ext cx="8919409" cy="514132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6" y="459094"/>
            <a:ext cx="3696144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ŽIAK A OSPRAVEDLNENKY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17D4FB-C122-8043-D640-BA2BDE7CFB3C}"/>
              </a:ext>
            </a:extLst>
          </p:cNvPr>
          <p:cNvSpPr/>
          <p:nvPr/>
        </p:nvSpPr>
        <p:spPr>
          <a:xfrm>
            <a:off x="3546147" y="1448467"/>
            <a:ext cx="772024" cy="7519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1A7E09-19D0-6DEF-DB91-017E7A937248}"/>
              </a:ext>
            </a:extLst>
          </p:cNvPr>
          <p:cNvSpPr/>
          <p:nvPr/>
        </p:nvSpPr>
        <p:spPr>
          <a:xfrm>
            <a:off x="2934541" y="2451098"/>
            <a:ext cx="1824788" cy="3007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B56076C-6274-E209-7CDF-79392D904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759" y="3057058"/>
            <a:ext cx="4016542" cy="351047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8F78B5-A393-A3D2-A89B-A896E0BC58D6}"/>
              </a:ext>
            </a:extLst>
          </p:cNvPr>
          <p:cNvSpPr/>
          <p:nvPr/>
        </p:nvSpPr>
        <p:spPr>
          <a:xfrm>
            <a:off x="5611567" y="2691729"/>
            <a:ext cx="1313446" cy="3308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125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VYUČOVANIE - DOCHÁDZKA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5" y="459094"/>
            <a:ext cx="5238563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ZAEVIDOVANIE OSPRAVEDLNENKY CEZ MOBIL</a:t>
            </a:r>
          </a:p>
        </p:txBody>
      </p:sp>
      <p:pic>
        <p:nvPicPr>
          <p:cNvPr id="9" name="Obrázok 8" descr="Obrázok, na ktorom je text, snímka obrazovky, softvér, multimediálny softvér&#10;&#10;Automaticky generovaný popis">
            <a:extLst>
              <a:ext uri="{FF2B5EF4-FFF2-40B4-BE49-F238E27FC236}">
                <a16:creationId xmlns:a16="http://schemas.microsoft.com/office/drawing/2014/main" id="{BAA67BB0-0369-12EA-20D6-12BE0697B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23" y="1157128"/>
            <a:ext cx="2510226" cy="5580109"/>
          </a:xfrm>
          <a:prstGeom prst="rect">
            <a:avLst/>
          </a:prstGeom>
        </p:spPr>
      </p:pic>
      <p:pic>
        <p:nvPicPr>
          <p:cNvPr id="22" name="Obrázok 21" descr="Obrázok, na ktorom je elektronika, text, snímka obrazovky, elektronické zariadenie&#10;&#10;Automaticky generovaný popis">
            <a:extLst>
              <a:ext uri="{FF2B5EF4-FFF2-40B4-BE49-F238E27FC236}">
                <a16:creationId xmlns:a16="http://schemas.microsoft.com/office/drawing/2014/main" id="{486E8A2F-8C35-D81A-05BC-C75B98BF5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31" y="1157126"/>
            <a:ext cx="2510226" cy="5580108"/>
          </a:xfrm>
          <a:prstGeom prst="rect">
            <a:avLst/>
          </a:prstGeom>
        </p:spPr>
      </p:pic>
      <p:pic>
        <p:nvPicPr>
          <p:cNvPr id="24" name="Obrázok 23" descr="Obrázok, na ktorom je text, snímka obrazovky, softvér, multimediálny softvér&#10;&#10;Automaticky generovaný popis">
            <a:extLst>
              <a:ext uri="{FF2B5EF4-FFF2-40B4-BE49-F238E27FC236}">
                <a16:creationId xmlns:a16="http://schemas.microsoft.com/office/drawing/2014/main" id="{77B0F4A9-125A-C317-2B55-EC981D4DE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87" y="1157129"/>
            <a:ext cx="2510226" cy="5580109"/>
          </a:xfrm>
          <a:prstGeom prst="rect">
            <a:avLst/>
          </a:prstGeom>
        </p:spPr>
      </p:pic>
      <p:pic>
        <p:nvPicPr>
          <p:cNvPr id="12" name="Obrázok 11" descr="Obrázok, na ktorom je text, snímka obrazovky, softvér, písmo&#10;&#10;Automaticky generovaný popis">
            <a:extLst>
              <a:ext uri="{FF2B5EF4-FFF2-40B4-BE49-F238E27FC236}">
                <a16:creationId xmlns:a16="http://schemas.microsoft.com/office/drawing/2014/main" id="{B998D382-463D-A3E9-8976-E9025B1BD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96" y="1157126"/>
            <a:ext cx="2510226" cy="5580110"/>
          </a:xfrm>
          <a:prstGeom prst="rect">
            <a:avLst/>
          </a:prstGeom>
        </p:spPr>
      </p:pic>
      <p:pic>
        <p:nvPicPr>
          <p:cNvPr id="28" name="Obrázok 27" descr="Obrázok, na ktorom je text, snímka obrazovky, softvér, multimediálny softvér&#10;&#10;Automaticky generovaný popis">
            <a:extLst>
              <a:ext uri="{FF2B5EF4-FFF2-40B4-BE49-F238E27FC236}">
                <a16:creationId xmlns:a16="http://schemas.microsoft.com/office/drawing/2014/main" id="{2651E236-9A1C-EEBF-AE3F-2657076C1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45" y="1162310"/>
            <a:ext cx="2510226" cy="5580110"/>
          </a:xfrm>
          <a:prstGeom prst="rect">
            <a:avLst/>
          </a:prstGeom>
        </p:spPr>
      </p:pic>
      <p:sp>
        <p:nvSpPr>
          <p:cNvPr id="29" name="Obdĺžnik: zaoblené rohy 28">
            <a:extLst>
              <a:ext uri="{FF2B5EF4-FFF2-40B4-BE49-F238E27FC236}">
                <a16:creationId xmlns:a16="http://schemas.microsoft.com/office/drawing/2014/main" id="{B391B031-18A5-3342-9A98-4F3EAD50CB21}"/>
              </a:ext>
            </a:extLst>
          </p:cNvPr>
          <p:cNvSpPr/>
          <p:nvPr/>
        </p:nvSpPr>
        <p:spPr>
          <a:xfrm>
            <a:off x="1265099" y="4524098"/>
            <a:ext cx="1282158" cy="461559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1" name="Rovná spojovacia šípka 30">
            <a:extLst>
              <a:ext uri="{FF2B5EF4-FFF2-40B4-BE49-F238E27FC236}">
                <a16:creationId xmlns:a16="http://schemas.microsoft.com/office/drawing/2014/main" id="{63F3F763-D1E4-A555-E839-F9CC8A17FC85}"/>
              </a:ext>
            </a:extLst>
          </p:cNvPr>
          <p:cNvCxnSpPr>
            <a:stCxn id="29" idx="3"/>
          </p:cNvCxnSpPr>
          <p:nvPr/>
        </p:nvCxnSpPr>
        <p:spPr>
          <a:xfrm flipV="1">
            <a:off x="2547257" y="1839686"/>
            <a:ext cx="2242672" cy="291519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ĺžnik: zaoblené rohy 31">
            <a:extLst>
              <a:ext uri="{FF2B5EF4-FFF2-40B4-BE49-F238E27FC236}">
                <a16:creationId xmlns:a16="http://schemas.microsoft.com/office/drawing/2014/main" id="{B215489D-D936-CDDE-9843-855902BA815A}"/>
              </a:ext>
            </a:extLst>
          </p:cNvPr>
          <p:cNvSpPr/>
          <p:nvPr/>
        </p:nvSpPr>
        <p:spPr>
          <a:xfrm>
            <a:off x="5934036" y="6202680"/>
            <a:ext cx="1371004" cy="40821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3" name="Rovná spojovacia šípka 32">
            <a:extLst>
              <a:ext uri="{FF2B5EF4-FFF2-40B4-BE49-F238E27FC236}">
                <a16:creationId xmlns:a16="http://schemas.microsoft.com/office/drawing/2014/main" id="{525A197F-3BB5-AFCE-507C-24C50F03F1C2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7305040" y="2082800"/>
            <a:ext cx="1128691" cy="432398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ĺžnik: zaoblené rohy 36">
            <a:extLst>
              <a:ext uri="{FF2B5EF4-FFF2-40B4-BE49-F238E27FC236}">
                <a16:creationId xmlns:a16="http://schemas.microsoft.com/office/drawing/2014/main" id="{6D85243C-369A-C5C3-9A53-D9ADCAAD3116}"/>
              </a:ext>
            </a:extLst>
          </p:cNvPr>
          <p:cNvSpPr/>
          <p:nvPr/>
        </p:nvSpPr>
        <p:spPr>
          <a:xfrm>
            <a:off x="10344800" y="1290596"/>
            <a:ext cx="609317" cy="40821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Obdĺžnik: zaoblené rohy 37">
            <a:extLst>
              <a:ext uri="{FF2B5EF4-FFF2-40B4-BE49-F238E27FC236}">
                <a16:creationId xmlns:a16="http://schemas.microsoft.com/office/drawing/2014/main" id="{7141816B-94B8-FD1D-8486-10D4B7623C34}"/>
              </a:ext>
            </a:extLst>
          </p:cNvPr>
          <p:cNvSpPr/>
          <p:nvPr/>
        </p:nvSpPr>
        <p:spPr>
          <a:xfrm>
            <a:off x="9384185" y="2296436"/>
            <a:ext cx="1243175" cy="113256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36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35C3CAB-B182-FC0A-A7B3-F3D752845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16" y="1121838"/>
            <a:ext cx="10081767" cy="5395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VYUČOVANIE - DOCHÁDZKA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5" y="459094"/>
            <a:ext cx="5238563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ZAEVIDOVANIE OSPRAVEDLNENKY CEZ POČÍTAČ</a:t>
            </a: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40F0D2B0-8E6D-37F1-7C0B-99041E5396D6}"/>
              </a:ext>
            </a:extLst>
          </p:cNvPr>
          <p:cNvSpPr/>
          <p:nvPr/>
        </p:nvSpPr>
        <p:spPr>
          <a:xfrm>
            <a:off x="1014060" y="2885440"/>
            <a:ext cx="1110091" cy="34036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CB4CE238-276C-F8C9-C833-B835813ABEC1}"/>
              </a:ext>
            </a:extLst>
          </p:cNvPr>
          <p:cNvSpPr/>
          <p:nvPr/>
        </p:nvSpPr>
        <p:spPr>
          <a:xfrm>
            <a:off x="3191155" y="2785022"/>
            <a:ext cx="552806" cy="56777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6EFFD226-75E6-6A69-68EC-5473BAD418B4}"/>
              </a:ext>
            </a:extLst>
          </p:cNvPr>
          <p:cNvSpPr/>
          <p:nvPr/>
        </p:nvSpPr>
        <p:spPr>
          <a:xfrm>
            <a:off x="2269836" y="5801316"/>
            <a:ext cx="2521620" cy="56777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A9977111-0E7D-7F7B-53AB-78A1670C52AE}"/>
              </a:ext>
            </a:extLst>
          </p:cNvPr>
          <p:cNvSpPr txBox="1"/>
          <p:nvPr/>
        </p:nvSpPr>
        <p:spPr>
          <a:xfrm>
            <a:off x="3173354" y="5353140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ALEBO</a:t>
            </a:r>
          </a:p>
        </p:txBody>
      </p:sp>
      <p:pic>
        <p:nvPicPr>
          <p:cNvPr id="27" name="Obrázok 26">
            <a:extLst>
              <a:ext uri="{FF2B5EF4-FFF2-40B4-BE49-F238E27FC236}">
                <a16:creationId xmlns:a16="http://schemas.microsoft.com/office/drawing/2014/main" id="{9D144A33-59D2-A22C-BDB3-6932865A5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755"/>
          <a:stretch/>
        </p:blipFill>
        <p:spPr>
          <a:xfrm>
            <a:off x="1049874" y="1120491"/>
            <a:ext cx="10106553" cy="5395783"/>
          </a:xfrm>
          <a:prstGeom prst="rect">
            <a:avLst/>
          </a:prstGeom>
        </p:spPr>
      </p:pic>
      <p:sp>
        <p:nvSpPr>
          <p:cNvPr id="30" name="Obdĺžnik: zaoblené rohy 29">
            <a:extLst>
              <a:ext uri="{FF2B5EF4-FFF2-40B4-BE49-F238E27FC236}">
                <a16:creationId xmlns:a16="http://schemas.microsoft.com/office/drawing/2014/main" id="{82FC4C27-82BE-3074-F6E4-684B7B5FD638}"/>
              </a:ext>
            </a:extLst>
          </p:cNvPr>
          <p:cNvSpPr/>
          <p:nvPr/>
        </p:nvSpPr>
        <p:spPr>
          <a:xfrm>
            <a:off x="3509298" y="1574978"/>
            <a:ext cx="1013419" cy="76186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5" name="Obrázok 34">
            <a:extLst>
              <a:ext uri="{FF2B5EF4-FFF2-40B4-BE49-F238E27FC236}">
                <a16:creationId xmlns:a16="http://schemas.microsoft.com/office/drawing/2014/main" id="{DF9D47B5-F5DC-F145-DCAB-706C1847D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340" y="2205793"/>
            <a:ext cx="4244708" cy="3726503"/>
          </a:xfrm>
          <a:prstGeom prst="rect">
            <a:avLst/>
          </a:prstGeom>
        </p:spPr>
      </p:pic>
      <p:sp>
        <p:nvSpPr>
          <p:cNvPr id="36" name="Obdĺžnik: zaoblené rohy 35">
            <a:extLst>
              <a:ext uri="{FF2B5EF4-FFF2-40B4-BE49-F238E27FC236}">
                <a16:creationId xmlns:a16="http://schemas.microsoft.com/office/drawing/2014/main" id="{ACFEF6FD-5C18-A6C9-242A-08BE84A6713C}"/>
              </a:ext>
            </a:extLst>
          </p:cNvPr>
          <p:cNvSpPr/>
          <p:nvPr/>
        </p:nvSpPr>
        <p:spPr>
          <a:xfrm>
            <a:off x="4842956" y="2432884"/>
            <a:ext cx="3606563" cy="2920255"/>
          </a:xfrm>
          <a:prstGeom prst="roundRect">
            <a:avLst>
              <a:gd name="adj" fmla="val 5965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bdĺžnik: zaoblené rohy 38">
            <a:extLst>
              <a:ext uri="{FF2B5EF4-FFF2-40B4-BE49-F238E27FC236}">
                <a16:creationId xmlns:a16="http://schemas.microsoft.com/office/drawing/2014/main" id="{9D965354-E00F-8975-A26C-79DBF213FB56}"/>
              </a:ext>
            </a:extLst>
          </p:cNvPr>
          <p:cNvSpPr/>
          <p:nvPr/>
        </p:nvSpPr>
        <p:spPr>
          <a:xfrm>
            <a:off x="7996140" y="5545505"/>
            <a:ext cx="562265" cy="439649"/>
          </a:xfrm>
          <a:prstGeom prst="roundRect">
            <a:avLst>
              <a:gd name="adj" fmla="val 5965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090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20" grpId="0"/>
      <p:bldP spid="30" grpId="0" animBg="1"/>
      <p:bldP spid="36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ZNÁMKY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6" y="459094"/>
            <a:ext cx="3696144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TRIEDY A VYBRANEJ HODINY 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F551585D-1AA7-5590-48D4-87358C70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07" y="1225682"/>
            <a:ext cx="10142621" cy="42209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17D4FB-C122-8043-D640-BA2BDE7CFB3C}"/>
              </a:ext>
            </a:extLst>
          </p:cNvPr>
          <p:cNvSpPr/>
          <p:nvPr/>
        </p:nvSpPr>
        <p:spPr>
          <a:xfrm>
            <a:off x="7029568" y="1155413"/>
            <a:ext cx="761998" cy="4511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8F78B5-A393-A3D2-A89B-A896E0BC58D6}"/>
              </a:ext>
            </a:extLst>
          </p:cNvPr>
          <p:cNvSpPr/>
          <p:nvPr/>
        </p:nvSpPr>
        <p:spPr>
          <a:xfrm>
            <a:off x="6648568" y="1726912"/>
            <a:ext cx="761999" cy="1904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346B14D0-60D5-1F6A-C0EB-AAF688793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813" y="1955628"/>
            <a:ext cx="5119436" cy="4335150"/>
          </a:xfrm>
          <a:prstGeom prst="rect">
            <a:avLst/>
          </a:prstGeom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4C4E8C91-CD77-0078-1916-42B7BB35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256" y="1987562"/>
            <a:ext cx="5400173" cy="4294072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C85914C4-D925-2438-908C-E397531DC03F}"/>
              </a:ext>
            </a:extLst>
          </p:cNvPr>
          <p:cNvSpPr/>
          <p:nvPr/>
        </p:nvSpPr>
        <p:spPr>
          <a:xfrm>
            <a:off x="2619112" y="1159070"/>
            <a:ext cx="1102496" cy="4421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27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ZNÁMKY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6" y="459094"/>
            <a:ext cx="3696144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ŽIACKA KNIŽKA 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F551585D-1AA7-5590-48D4-87358C70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51" y="1224216"/>
            <a:ext cx="10142621" cy="42209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17D4FB-C122-8043-D640-BA2BDE7CFB3C}"/>
              </a:ext>
            </a:extLst>
          </p:cNvPr>
          <p:cNvSpPr/>
          <p:nvPr/>
        </p:nvSpPr>
        <p:spPr>
          <a:xfrm>
            <a:off x="2937949" y="2427289"/>
            <a:ext cx="761998" cy="2807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70B70B6-2736-4C30-881C-FE469C13A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983" y="1226030"/>
            <a:ext cx="7234989" cy="54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20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937042"/>
            <a:ext cx="9144000" cy="983916"/>
          </a:xfrm>
        </p:spPr>
        <p:txBody>
          <a:bodyPr/>
          <a:lstStyle/>
          <a:p>
            <a:r>
              <a:rPr lang="sk-SK">
                <a:solidFill>
                  <a:schemeClr val="accent6">
                    <a:lumMod val="75000"/>
                  </a:schemeClr>
                </a:solidFill>
                <a:latin typeface="Calibri"/>
                <a:cs typeface="Calibri Light"/>
              </a:rPr>
              <a:t>Ďakujem za pozornosť</a:t>
            </a:r>
            <a:endParaRPr lang="sk-SK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3F88B6-5E37-E447-E337-8FD3C603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458" y="5643413"/>
            <a:ext cx="1579083" cy="394771"/>
          </a:xfrm>
          <a:prstGeom prst="rect">
            <a:avLst/>
          </a:prstGeom>
        </p:spPr>
      </p:pic>
      <p:sp>
        <p:nvSpPr>
          <p:cNvPr id="10" name="Voľný tvar: obrazec 9">
            <a:extLst>
              <a:ext uri="{FF2B5EF4-FFF2-40B4-BE49-F238E27FC236}">
                <a16:creationId xmlns:a16="http://schemas.microsoft.com/office/drawing/2014/main" id="{23CB2420-DB5E-28A9-A623-079947E0CEA7}"/>
              </a:ext>
            </a:extLst>
          </p:cNvPr>
          <p:cNvSpPr/>
          <p:nvPr/>
        </p:nvSpPr>
        <p:spPr>
          <a:xfrm>
            <a:off x="1701281" y="3715684"/>
            <a:ext cx="8789437" cy="205274"/>
          </a:xfrm>
          <a:custGeom>
            <a:avLst/>
            <a:gdLst>
              <a:gd name="connsiteX0" fmla="*/ 0 w 8789437"/>
              <a:gd name="connsiteY0" fmla="*/ 205274 h 205274"/>
              <a:gd name="connsiteX1" fmla="*/ 382182 w 8789437"/>
              <a:gd name="connsiteY1" fmla="*/ 202786 h 205274"/>
              <a:gd name="connsiteX2" fmla="*/ 836023 w 8789437"/>
              <a:gd name="connsiteY2" fmla="*/ 199831 h 205274"/>
              <a:gd name="connsiteX3" fmla="*/ 1218205 w 8789437"/>
              <a:gd name="connsiteY3" fmla="*/ 197343 h 205274"/>
              <a:gd name="connsiteX4" fmla="*/ 1958682 w 8789437"/>
              <a:gd name="connsiteY4" fmla="*/ 192522 h 205274"/>
              <a:gd name="connsiteX5" fmla="*/ 2484182 w 8789437"/>
              <a:gd name="connsiteY5" fmla="*/ 189101 h 205274"/>
              <a:gd name="connsiteX6" fmla="*/ 3224660 w 8789437"/>
              <a:gd name="connsiteY6" fmla="*/ 184280 h 205274"/>
              <a:gd name="connsiteX7" fmla="*/ 3678500 w 8789437"/>
              <a:gd name="connsiteY7" fmla="*/ 181325 h 205274"/>
              <a:gd name="connsiteX8" fmla="*/ 4418978 w 8789437"/>
              <a:gd name="connsiteY8" fmla="*/ 176505 h 205274"/>
              <a:gd name="connsiteX9" fmla="*/ 5087796 w 8789437"/>
              <a:gd name="connsiteY9" fmla="*/ 172150 h 205274"/>
              <a:gd name="connsiteX10" fmla="*/ 5828273 w 8789437"/>
              <a:gd name="connsiteY10" fmla="*/ 167330 h 205274"/>
              <a:gd name="connsiteX11" fmla="*/ 6282114 w 8789437"/>
              <a:gd name="connsiteY11" fmla="*/ 164375 h 205274"/>
              <a:gd name="connsiteX12" fmla="*/ 7165910 w 8789437"/>
              <a:gd name="connsiteY12" fmla="*/ 158621 h 205274"/>
              <a:gd name="connsiteX13" fmla="*/ 8789437 w 8789437"/>
              <a:gd name="connsiteY13" fmla="*/ 0 h 20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89437" h="205274" fill="none" extrusionOk="0">
                <a:moveTo>
                  <a:pt x="0" y="205274"/>
                </a:moveTo>
                <a:cubicBezTo>
                  <a:pt x="135327" y="191577"/>
                  <a:pt x="215230" y="218037"/>
                  <a:pt x="382182" y="202786"/>
                </a:cubicBezTo>
                <a:cubicBezTo>
                  <a:pt x="549134" y="187535"/>
                  <a:pt x="742657" y="248726"/>
                  <a:pt x="836023" y="199831"/>
                </a:cubicBezTo>
                <a:cubicBezTo>
                  <a:pt x="929389" y="150936"/>
                  <a:pt x="1074404" y="198527"/>
                  <a:pt x="1218205" y="197343"/>
                </a:cubicBezTo>
                <a:cubicBezTo>
                  <a:pt x="1362006" y="196159"/>
                  <a:pt x="1750670" y="245288"/>
                  <a:pt x="1958682" y="192522"/>
                </a:cubicBezTo>
                <a:cubicBezTo>
                  <a:pt x="2166694" y="139756"/>
                  <a:pt x="2243657" y="221711"/>
                  <a:pt x="2484182" y="189101"/>
                </a:cubicBezTo>
                <a:cubicBezTo>
                  <a:pt x="2724707" y="156491"/>
                  <a:pt x="3034314" y="187655"/>
                  <a:pt x="3224660" y="184280"/>
                </a:cubicBezTo>
                <a:cubicBezTo>
                  <a:pt x="3415006" y="180905"/>
                  <a:pt x="3575518" y="215605"/>
                  <a:pt x="3678500" y="181325"/>
                </a:cubicBezTo>
                <a:cubicBezTo>
                  <a:pt x="3781482" y="147045"/>
                  <a:pt x="4093690" y="241712"/>
                  <a:pt x="4418978" y="176505"/>
                </a:cubicBezTo>
                <a:cubicBezTo>
                  <a:pt x="4744266" y="111297"/>
                  <a:pt x="4759144" y="212035"/>
                  <a:pt x="5087796" y="172150"/>
                </a:cubicBezTo>
                <a:cubicBezTo>
                  <a:pt x="5416448" y="132266"/>
                  <a:pt x="5525301" y="175893"/>
                  <a:pt x="5828273" y="167330"/>
                </a:cubicBezTo>
                <a:cubicBezTo>
                  <a:pt x="6131245" y="158767"/>
                  <a:pt x="6161690" y="195801"/>
                  <a:pt x="6282114" y="164375"/>
                </a:cubicBezTo>
                <a:cubicBezTo>
                  <a:pt x="6402538" y="132949"/>
                  <a:pt x="6917243" y="264484"/>
                  <a:pt x="7165910" y="158621"/>
                </a:cubicBezTo>
                <a:cubicBezTo>
                  <a:pt x="8639934" y="112229"/>
                  <a:pt x="8712921" y="46817"/>
                  <a:pt x="8789437" y="0"/>
                </a:cubicBezTo>
              </a:path>
              <a:path w="8789437" h="205274" stroke="0" extrusionOk="0">
                <a:moveTo>
                  <a:pt x="0" y="205274"/>
                </a:moveTo>
                <a:cubicBezTo>
                  <a:pt x="138723" y="199633"/>
                  <a:pt x="359133" y="231878"/>
                  <a:pt x="453841" y="202319"/>
                </a:cubicBezTo>
                <a:cubicBezTo>
                  <a:pt x="548549" y="172760"/>
                  <a:pt x="730045" y="219755"/>
                  <a:pt x="907682" y="199365"/>
                </a:cubicBezTo>
                <a:cubicBezTo>
                  <a:pt x="1085319" y="178975"/>
                  <a:pt x="1388004" y="230980"/>
                  <a:pt x="1576500" y="195010"/>
                </a:cubicBezTo>
                <a:cubicBezTo>
                  <a:pt x="1764996" y="159040"/>
                  <a:pt x="1805871" y="201559"/>
                  <a:pt x="2030341" y="192056"/>
                </a:cubicBezTo>
                <a:cubicBezTo>
                  <a:pt x="2254811" y="182552"/>
                  <a:pt x="2435071" y="236534"/>
                  <a:pt x="2699159" y="187701"/>
                </a:cubicBezTo>
                <a:cubicBezTo>
                  <a:pt x="2963247" y="138868"/>
                  <a:pt x="3010848" y="227882"/>
                  <a:pt x="3296319" y="183814"/>
                </a:cubicBezTo>
                <a:cubicBezTo>
                  <a:pt x="3581789" y="139745"/>
                  <a:pt x="3688614" y="240628"/>
                  <a:pt x="3821819" y="180392"/>
                </a:cubicBezTo>
                <a:cubicBezTo>
                  <a:pt x="3955024" y="120156"/>
                  <a:pt x="4228550" y="207063"/>
                  <a:pt x="4490637" y="176038"/>
                </a:cubicBezTo>
                <a:cubicBezTo>
                  <a:pt x="4752724" y="145013"/>
                  <a:pt x="5019447" y="208828"/>
                  <a:pt x="5159455" y="171684"/>
                </a:cubicBezTo>
                <a:cubicBezTo>
                  <a:pt x="5299463" y="134540"/>
                  <a:pt x="5443356" y="186076"/>
                  <a:pt x="5613296" y="168729"/>
                </a:cubicBezTo>
                <a:cubicBezTo>
                  <a:pt x="5783236" y="151383"/>
                  <a:pt x="5962762" y="198110"/>
                  <a:pt x="6282114" y="164375"/>
                </a:cubicBezTo>
                <a:cubicBezTo>
                  <a:pt x="6601466" y="130640"/>
                  <a:pt x="6809879" y="161403"/>
                  <a:pt x="7165910" y="158621"/>
                </a:cubicBezTo>
                <a:cubicBezTo>
                  <a:pt x="8630256" y="121895"/>
                  <a:pt x="8713497" y="65883"/>
                  <a:pt x="8789437" y="0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540267392">
                  <a:custGeom>
                    <a:avLst/>
                    <a:gdLst>
                      <a:gd name="connsiteX0" fmla="*/ 0 w 8789437"/>
                      <a:gd name="connsiteY0" fmla="*/ 205274 h 205274"/>
                      <a:gd name="connsiteX1" fmla="*/ 7165910 w 8789437"/>
                      <a:gd name="connsiteY1" fmla="*/ 158621 h 205274"/>
                      <a:gd name="connsiteX2" fmla="*/ 8789437 w 8789437"/>
                      <a:gd name="connsiteY2" fmla="*/ 0 h 205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789437" h="205274">
                        <a:moveTo>
                          <a:pt x="0" y="205274"/>
                        </a:moveTo>
                        <a:lnTo>
                          <a:pt x="7165910" y="158621"/>
                        </a:lnTo>
                        <a:cubicBezTo>
                          <a:pt x="8630816" y="124409"/>
                          <a:pt x="8710126" y="62204"/>
                          <a:pt x="8789437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67204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PLÁN A PRÍPRAVY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6" y="459094"/>
            <a:ext cx="3696144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EDITÁCIA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963A0F0-9D83-AA41-7A79-8A61CA0CF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408" y="1522500"/>
            <a:ext cx="6820403" cy="4268094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0F23890-618B-71E8-5AC1-09B4690AC324}"/>
              </a:ext>
            </a:extLst>
          </p:cNvPr>
          <p:cNvSpPr/>
          <p:nvPr/>
        </p:nvSpPr>
        <p:spPr>
          <a:xfrm>
            <a:off x="4613138" y="5490654"/>
            <a:ext cx="1078100" cy="3176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1D96B55-4170-C32F-80EE-6118B7A12E05}"/>
              </a:ext>
            </a:extLst>
          </p:cNvPr>
          <p:cNvSpPr/>
          <p:nvPr/>
        </p:nvSpPr>
        <p:spPr>
          <a:xfrm>
            <a:off x="4306013" y="1462855"/>
            <a:ext cx="1078100" cy="4302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021D656-D5B5-CD19-4D44-67EE1A368760}"/>
              </a:ext>
            </a:extLst>
          </p:cNvPr>
          <p:cNvSpPr/>
          <p:nvPr/>
        </p:nvSpPr>
        <p:spPr>
          <a:xfrm>
            <a:off x="3169585" y="1462854"/>
            <a:ext cx="1078100" cy="4105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001DC8D-951A-9795-1542-C159BDD7E1BC}"/>
              </a:ext>
            </a:extLst>
          </p:cNvPr>
          <p:cNvSpPr txBox="1"/>
          <p:nvPr/>
        </p:nvSpPr>
        <p:spPr>
          <a:xfrm>
            <a:off x="2087920" y="2030320"/>
            <a:ext cx="2494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</a:rPr>
              <a:t>1. Výber hodiny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426D6A2-E250-A441-98CE-2AA1052662F7}"/>
              </a:ext>
            </a:extLst>
          </p:cNvPr>
          <p:cNvSpPr txBox="1"/>
          <p:nvPr/>
        </p:nvSpPr>
        <p:spPr>
          <a:xfrm>
            <a:off x="4190690" y="4704294"/>
            <a:ext cx="3001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</a:rPr>
              <a:t>3.  Tlačidlo Editovať plán v spodnej časti obrazovky.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842832F-A6AE-5924-3BF0-83D0E8F49073}"/>
              </a:ext>
            </a:extLst>
          </p:cNvPr>
          <p:cNvSpPr txBox="1"/>
          <p:nvPr/>
        </p:nvSpPr>
        <p:spPr>
          <a:xfrm>
            <a:off x="3985043" y="2039198"/>
            <a:ext cx="2494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</a:rPr>
              <a:t>2. Plán a prípravy</a:t>
            </a:r>
          </a:p>
        </p:txBody>
      </p:sp>
    </p:spTree>
    <p:extLst>
      <p:ext uri="{BB962C8B-B14F-4D97-AF65-F5344CB8AC3E}">
        <p14:creationId xmlns:p14="http://schemas.microsoft.com/office/powerpoint/2010/main" val="97787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PLÁN A PRÍPRAVY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6" y="459094"/>
            <a:ext cx="3696144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EDITÁCIA</a:t>
            </a:r>
          </a:p>
        </p:txBody>
      </p:sp>
      <p:pic>
        <p:nvPicPr>
          <p:cNvPr id="31" name="Picture 31">
            <a:extLst>
              <a:ext uri="{FF2B5EF4-FFF2-40B4-BE49-F238E27FC236}">
                <a16:creationId xmlns:a16="http://schemas.microsoft.com/office/drawing/2014/main" id="{D2155181-ECB7-5125-A1DF-F0CDE1528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3"/>
          <a:stretch/>
        </p:blipFill>
        <p:spPr>
          <a:xfrm>
            <a:off x="1310310" y="1188230"/>
            <a:ext cx="6182442" cy="4932716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0F23890-618B-71E8-5AC1-09B4690AC324}"/>
              </a:ext>
            </a:extLst>
          </p:cNvPr>
          <p:cNvSpPr/>
          <p:nvPr/>
        </p:nvSpPr>
        <p:spPr>
          <a:xfrm>
            <a:off x="1643730" y="5817238"/>
            <a:ext cx="671762" cy="2907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0360EB57-00E7-E74F-4447-B4F03BF3D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514" y="2092761"/>
            <a:ext cx="4398137" cy="3893318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1D96B55-4170-C32F-80EE-6118B7A12E05}"/>
              </a:ext>
            </a:extLst>
          </p:cNvPr>
          <p:cNvSpPr/>
          <p:nvPr/>
        </p:nvSpPr>
        <p:spPr>
          <a:xfrm>
            <a:off x="4227640" y="5273336"/>
            <a:ext cx="770700" cy="2456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021D656-D5B5-CD19-4D44-67EE1A368760}"/>
              </a:ext>
            </a:extLst>
          </p:cNvPr>
          <p:cNvSpPr/>
          <p:nvPr/>
        </p:nvSpPr>
        <p:spPr>
          <a:xfrm>
            <a:off x="5078749" y="1670241"/>
            <a:ext cx="1277663" cy="2650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768895C-9623-6D18-67FC-09E9A2B45253}"/>
              </a:ext>
            </a:extLst>
          </p:cNvPr>
          <p:cNvSpPr txBox="1"/>
          <p:nvPr/>
        </p:nvSpPr>
        <p:spPr>
          <a:xfrm>
            <a:off x="1519953" y="5369062"/>
            <a:ext cx="2494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</a:rPr>
              <a:t>1. Nový celok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D625BA5-4AA1-4876-F83D-2C7BF64991C3}"/>
              </a:ext>
            </a:extLst>
          </p:cNvPr>
          <p:cNvSpPr txBox="1"/>
          <p:nvPr/>
        </p:nvSpPr>
        <p:spPr>
          <a:xfrm>
            <a:off x="4998340" y="801873"/>
            <a:ext cx="3074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</a:rPr>
              <a:t>4.  Skopírovať z iného plánu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E266418-4DFA-D846-9B8E-0F91B95D780C}"/>
              </a:ext>
            </a:extLst>
          </p:cNvPr>
          <p:cNvSpPr txBox="1"/>
          <p:nvPr/>
        </p:nvSpPr>
        <p:spPr>
          <a:xfrm>
            <a:off x="4224221" y="5543256"/>
            <a:ext cx="249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</a:rPr>
              <a:t>2. Pridať tému, počet hodín na tému</a:t>
            </a: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51648678-27EF-16D2-5C43-4D9EEA35A00B}"/>
              </a:ext>
            </a:extLst>
          </p:cNvPr>
          <p:cNvSpPr/>
          <p:nvPr/>
        </p:nvSpPr>
        <p:spPr>
          <a:xfrm>
            <a:off x="5971062" y="2098696"/>
            <a:ext cx="337588" cy="32811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72EBB09-5AA6-1343-73E0-481650298425}"/>
              </a:ext>
            </a:extLst>
          </p:cNvPr>
          <p:cNvSpPr txBox="1"/>
          <p:nvPr/>
        </p:nvSpPr>
        <p:spPr>
          <a:xfrm>
            <a:off x="7701461" y="2837549"/>
            <a:ext cx="361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</a:rPr>
              <a:t>3.  Výkonový, obsahový štandard</a:t>
            </a:r>
          </a:p>
        </p:txBody>
      </p:sp>
      <p:sp>
        <p:nvSpPr>
          <p:cNvPr id="12" name="Rectangle: Rounded Corners 34">
            <a:extLst>
              <a:ext uri="{FF2B5EF4-FFF2-40B4-BE49-F238E27FC236}">
                <a16:creationId xmlns:a16="http://schemas.microsoft.com/office/drawing/2014/main" id="{4FBDB4C6-F94F-034B-70AD-049C5E919329}"/>
              </a:ext>
            </a:extLst>
          </p:cNvPr>
          <p:cNvSpPr/>
          <p:nvPr/>
        </p:nvSpPr>
        <p:spPr>
          <a:xfrm>
            <a:off x="7458064" y="2121361"/>
            <a:ext cx="4398137" cy="5873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83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5" grpId="0"/>
      <p:bldP spid="6" grpId="0"/>
      <p:bldP spid="7" grpId="0"/>
      <p:bldP spid="8" grpId="0" animBg="1"/>
      <p:bldP spid="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PLÁN A PRÍPRAVY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6" y="459094"/>
            <a:ext cx="3696144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IMPORT Z EXCELU</a:t>
            </a:r>
          </a:p>
        </p:txBody>
      </p:sp>
      <p:pic>
        <p:nvPicPr>
          <p:cNvPr id="31" name="Picture 31">
            <a:extLst>
              <a:ext uri="{FF2B5EF4-FFF2-40B4-BE49-F238E27FC236}">
                <a16:creationId xmlns:a16="http://schemas.microsoft.com/office/drawing/2014/main" id="{D2155181-ECB7-5125-A1DF-F0CDE1528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26" y="1180176"/>
            <a:ext cx="6823910" cy="463801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D784A3-84C0-FB08-590B-6C1E681EFB68}"/>
              </a:ext>
            </a:extLst>
          </p:cNvPr>
          <p:cNvSpPr/>
          <p:nvPr/>
        </p:nvSpPr>
        <p:spPr>
          <a:xfrm>
            <a:off x="5855368" y="1784684"/>
            <a:ext cx="882314" cy="2306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9B7F8E5-F782-659D-9159-BA71935C7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926" y="2102521"/>
            <a:ext cx="2743200" cy="146985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92B51D0-E660-ECAE-D78B-681392BB4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407" y="1702113"/>
            <a:ext cx="5570621" cy="365352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BC919F0-89B4-FE21-A244-B3383911B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211" y="1696218"/>
            <a:ext cx="5580647" cy="3666898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B9A2F00-1953-0B67-FF8E-E921398C5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4212" y="2385550"/>
            <a:ext cx="6412831" cy="3022885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13BD0DBC-85AF-D3D9-A998-EFFF7DAE0E7E}"/>
              </a:ext>
            </a:extLst>
          </p:cNvPr>
          <p:cNvSpPr/>
          <p:nvPr/>
        </p:nvSpPr>
        <p:spPr>
          <a:xfrm>
            <a:off x="3781324" y="3314489"/>
            <a:ext cx="6004156" cy="158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1222EF5-E71B-86BC-380B-B9DD6AFDE9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354" y="1080830"/>
            <a:ext cx="10715362" cy="52340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3E49F8-2661-F9AA-253E-D32542D06A1B}"/>
              </a:ext>
            </a:extLst>
          </p:cNvPr>
          <p:cNvSpPr txBox="1"/>
          <p:nvPr/>
        </p:nvSpPr>
        <p:spPr>
          <a:xfrm>
            <a:off x="5971270" y="3583821"/>
            <a:ext cx="1624263" cy="584775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Calibri"/>
                <a:cs typeface="Calibri"/>
              </a:rPr>
              <a:t>CTRL + 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67465-D897-76F6-99F8-F80CF84DC557}"/>
              </a:ext>
            </a:extLst>
          </p:cNvPr>
          <p:cNvSpPr txBox="1"/>
          <p:nvPr/>
        </p:nvSpPr>
        <p:spPr>
          <a:xfrm>
            <a:off x="5689862" y="3572373"/>
            <a:ext cx="1624263" cy="584775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Calibri"/>
                <a:cs typeface="Calibri"/>
              </a:rPr>
              <a:t>CTRL + C</a:t>
            </a:r>
          </a:p>
        </p:txBody>
      </p:sp>
    </p:spTree>
    <p:extLst>
      <p:ext uri="{BB962C8B-B14F-4D97-AF65-F5344CB8AC3E}">
        <p14:creationId xmlns:p14="http://schemas.microsoft.com/office/powerpoint/2010/main" val="1199417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1" grpId="1" animBg="1"/>
      <p:bldP spid="11" grpId="2" animBg="1"/>
      <p:bldP spid="22" grpId="0" animBg="1"/>
      <p:bldP spid="22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TRIEDNA KNIHA - TRIEDA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F25152C5-78BA-A9CD-7B6E-066ABBCAD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13" y="1417361"/>
            <a:ext cx="7545805" cy="483210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6" y="459094"/>
            <a:ext cx="3696144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ROZVRH TRIEDY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1C899D-1004-3C96-165A-874CF6AB7F88}"/>
              </a:ext>
            </a:extLst>
          </p:cNvPr>
          <p:cNvSpPr/>
          <p:nvPr/>
        </p:nvSpPr>
        <p:spPr>
          <a:xfrm>
            <a:off x="1814885" y="2463438"/>
            <a:ext cx="1142998" cy="3709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47F070-4B86-444D-6456-ED3E9045E843}"/>
              </a:ext>
            </a:extLst>
          </p:cNvPr>
          <p:cNvSpPr/>
          <p:nvPr/>
        </p:nvSpPr>
        <p:spPr>
          <a:xfrm>
            <a:off x="7664970" y="4089490"/>
            <a:ext cx="1513972" cy="4110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25B5BC-0457-2172-8ED7-6619A3FF0C02}"/>
              </a:ext>
            </a:extLst>
          </p:cNvPr>
          <p:cNvSpPr/>
          <p:nvPr/>
        </p:nvSpPr>
        <p:spPr>
          <a:xfrm>
            <a:off x="3363059" y="1399119"/>
            <a:ext cx="992604" cy="330867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2D70664-F407-14EB-B71B-2B97784BDE86}"/>
              </a:ext>
            </a:extLst>
          </p:cNvPr>
          <p:cNvSpPr txBox="1"/>
          <p:nvPr/>
        </p:nvSpPr>
        <p:spPr>
          <a:xfrm>
            <a:off x="1105523" y="2890731"/>
            <a:ext cx="204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</a:rPr>
              <a:t>1. Triedna kniha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3CA19BC-1E7D-4C67-0193-9657C247ECF0}"/>
              </a:ext>
            </a:extLst>
          </p:cNvPr>
          <p:cNvSpPr txBox="1"/>
          <p:nvPr/>
        </p:nvSpPr>
        <p:spPr>
          <a:xfrm>
            <a:off x="7605339" y="4500567"/>
            <a:ext cx="204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</a:rPr>
              <a:t>2. Výber triedy</a:t>
            </a:r>
          </a:p>
        </p:txBody>
      </p:sp>
    </p:spTree>
    <p:extLst>
      <p:ext uri="{BB962C8B-B14F-4D97-AF65-F5344CB8AC3E}">
        <p14:creationId xmlns:p14="http://schemas.microsoft.com/office/powerpoint/2010/main" val="1629111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TRIEDNA KNIHA - TRIEDA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E4FBCF8-6C21-86A0-816C-CF30905BC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61" y="1417780"/>
            <a:ext cx="10104996" cy="457239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6" y="459094"/>
            <a:ext cx="3696144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UDALOSTI TRIEDY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25B5BC-0457-2172-8ED7-6619A3FF0C02}"/>
              </a:ext>
            </a:extLst>
          </p:cNvPr>
          <p:cNvSpPr/>
          <p:nvPr/>
        </p:nvSpPr>
        <p:spPr>
          <a:xfrm>
            <a:off x="2756569" y="1468126"/>
            <a:ext cx="1311578" cy="330867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E93AA6A8-0326-8DF5-78D9-7390FCD0C6DA}"/>
              </a:ext>
            </a:extLst>
          </p:cNvPr>
          <p:cNvSpPr/>
          <p:nvPr/>
        </p:nvSpPr>
        <p:spPr>
          <a:xfrm>
            <a:off x="2887697" y="3531821"/>
            <a:ext cx="4763405" cy="5829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F7A9E52F-F255-034B-A978-B46F80F5C0B6}"/>
              </a:ext>
            </a:extLst>
          </p:cNvPr>
          <p:cNvSpPr/>
          <p:nvPr/>
        </p:nvSpPr>
        <p:spPr>
          <a:xfrm>
            <a:off x="2887697" y="5410289"/>
            <a:ext cx="4763405" cy="5829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Obrázok 24">
            <a:extLst>
              <a:ext uri="{FF2B5EF4-FFF2-40B4-BE49-F238E27FC236}">
                <a16:creationId xmlns:a16="http://schemas.microsoft.com/office/drawing/2014/main" id="{BF71D66E-B7D5-DEAC-5F9F-175CDACBE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838" y="2707469"/>
            <a:ext cx="220999" cy="205758"/>
          </a:xfrm>
          <a:prstGeom prst="rect">
            <a:avLst/>
          </a:prstGeom>
        </p:spPr>
      </p:pic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F2185169-D1BA-786E-50DF-318A47673508}"/>
              </a:ext>
            </a:extLst>
          </p:cNvPr>
          <p:cNvSpPr/>
          <p:nvPr/>
        </p:nvSpPr>
        <p:spPr>
          <a:xfrm>
            <a:off x="4509233" y="2663997"/>
            <a:ext cx="330991" cy="329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5B22FA17-122C-2E31-A14C-6E54F19C5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655" y="2902323"/>
            <a:ext cx="1653683" cy="2895851"/>
          </a:xfrm>
          <a:prstGeom prst="rect">
            <a:avLst/>
          </a:prstGeom>
        </p:spPr>
      </p:pic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46F362CC-DD4E-2F20-5E8C-7037A1EEDE8B}"/>
              </a:ext>
            </a:extLst>
          </p:cNvPr>
          <p:cNvSpPr/>
          <p:nvPr/>
        </p:nvSpPr>
        <p:spPr>
          <a:xfrm>
            <a:off x="3081367" y="3977996"/>
            <a:ext cx="1472471" cy="3106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27F76AD4-C14B-646B-B1AC-F47997257121}"/>
              </a:ext>
            </a:extLst>
          </p:cNvPr>
          <p:cNvSpPr txBox="1"/>
          <p:nvPr/>
        </p:nvSpPr>
        <p:spPr>
          <a:xfrm>
            <a:off x="7774060" y="3623255"/>
            <a:ext cx="1118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</a:rPr>
              <a:t>Udalosť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9C468A44-B5E9-6CB6-EEF6-7E0B01489E5C}"/>
              </a:ext>
            </a:extLst>
          </p:cNvPr>
          <p:cNvSpPr txBox="1"/>
          <p:nvPr/>
        </p:nvSpPr>
        <p:spPr>
          <a:xfrm>
            <a:off x="7774060" y="5501723"/>
            <a:ext cx="1118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</a:rPr>
              <a:t>Udalosť</a:t>
            </a:r>
          </a:p>
        </p:txBody>
      </p:sp>
    </p:spTree>
    <p:extLst>
      <p:ext uri="{BB962C8B-B14F-4D97-AF65-F5344CB8AC3E}">
        <p14:creationId xmlns:p14="http://schemas.microsoft.com/office/powerpoint/2010/main" val="2702728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6" grpId="0" animBg="1"/>
      <p:bldP spid="27" grpId="0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E7682420-6DF0-98BD-1771-0AFFA78C7E90}"/>
              </a:ext>
            </a:extLst>
          </p:cNvPr>
          <p:cNvSpPr/>
          <p:nvPr/>
        </p:nvSpPr>
        <p:spPr>
          <a:xfrm>
            <a:off x="2371990" y="1679995"/>
            <a:ext cx="512555" cy="4847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TRIEDNA KNIHA - TRIEDA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Obrázok 21">
            <a:extLst>
              <a:ext uri="{FF2B5EF4-FFF2-40B4-BE49-F238E27FC236}">
                <a16:creationId xmlns:a16="http://schemas.microsoft.com/office/drawing/2014/main" id="{BBD85825-51E4-CBA7-6EF9-CA783885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919" y="1319196"/>
            <a:ext cx="7558353" cy="525609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6" y="459094"/>
            <a:ext cx="3696144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UDALOSTI TRIEDY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1C72C1-A4D4-A1E2-A44B-35A240FB191F}"/>
              </a:ext>
            </a:extLst>
          </p:cNvPr>
          <p:cNvSpPr/>
          <p:nvPr/>
        </p:nvSpPr>
        <p:spPr>
          <a:xfrm flipH="1">
            <a:off x="2432580" y="1516015"/>
            <a:ext cx="512556" cy="4847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9" name="Obrázok 28">
            <a:extLst>
              <a:ext uri="{FF2B5EF4-FFF2-40B4-BE49-F238E27FC236}">
                <a16:creationId xmlns:a16="http://schemas.microsoft.com/office/drawing/2014/main" id="{FB2EAC29-D6B6-CB47-058E-85AF3668B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694" y="1270762"/>
            <a:ext cx="8981032" cy="536423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DAAD159-F782-26B7-01E3-96E95F1AE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924" y="1956542"/>
            <a:ext cx="4679085" cy="4648603"/>
          </a:xfrm>
          <a:prstGeom prst="rect">
            <a:avLst/>
          </a:prstGeom>
        </p:spPr>
      </p:pic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id="{F7700275-3E8E-77AB-2904-DA1B165BF9DD}"/>
              </a:ext>
            </a:extLst>
          </p:cNvPr>
          <p:cNvSpPr/>
          <p:nvPr/>
        </p:nvSpPr>
        <p:spPr>
          <a:xfrm>
            <a:off x="2819368" y="1996500"/>
            <a:ext cx="512556" cy="3106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ectangle: Rounded Corners 5">
            <a:extLst>
              <a:ext uri="{FF2B5EF4-FFF2-40B4-BE49-F238E27FC236}">
                <a16:creationId xmlns:a16="http://schemas.microsoft.com/office/drawing/2014/main" id="{32B8BFE3-D21D-50BF-2B14-1BC66A72240E}"/>
              </a:ext>
            </a:extLst>
          </p:cNvPr>
          <p:cNvSpPr/>
          <p:nvPr/>
        </p:nvSpPr>
        <p:spPr>
          <a:xfrm>
            <a:off x="3481433" y="3632764"/>
            <a:ext cx="4452891" cy="5106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2" name="Obrázok 31">
            <a:extLst>
              <a:ext uri="{FF2B5EF4-FFF2-40B4-BE49-F238E27FC236}">
                <a16:creationId xmlns:a16="http://schemas.microsoft.com/office/drawing/2014/main" id="{94CA0C91-FBAA-4893-5B51-AF1D1A78C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8694" y="1270761"/>
            <a:ext cx="8981032" cy="5383209"/>
          </a:xfrm>
          <a:prstGeom prst="rect">
            <a:avLst/>
          </a:prstGeom>
        </p:spPr>
      </p:pic>
      <p:sp>
        <p:nvSpPr>
          <p:cNvPr id="33" name="Rectangle: Rounded Corners 5">
            <a:extLst>
              <a:ext uri="{FF2B5EF4-FFF2-40B4-BE49-F238E27FC236}">
                <a16:creationId xmlns:a16="http://schemas.microsoft.com/office/drawing/2014/main" id="{61BA407E-E1E1-FE22-12DB-3B908D145A4F}"/>
              </a:ext>
            </a:extLst>
          </p:cNvPr>
          <p:cNvSpPr/>
          <p:nvPr/>
        </p:nvSpPr>
        <p:spPr>
          <a:xfrm>
            <a:off x="9305982" y="6290042"/>
            <a:ext cx="584467" cy="3264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3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30" grpId="0" animBg="1"/>
      <p:bldP spid="35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TRIEDNA KNIHA - UČITEĽ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6B1B556-563D-5BC7-ABDB-E14D67EE4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" t="434" r="-265" b="-434"/>
          <a:stretch/>
        </p:blipFill>
        <p:spPr>
          <a:xfrm>
            <a:off x="1875104" y="1438823"/>
            <a:ext cx="7575999" cy="4627684"/>
          </a:xfrm>
          <a:prstGeom prst="rect">
            <a:avLst/>
          </a:prstGeom>
        </p:spPr>
      </p:pic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7ED961AC-5FA6-1AD8-F070-FDADC986D688}"/>
              </a:ext>
            </a:extLst>
          </p:cNvPr>
          <p:cNvSpPr/>
          <p:nvPr/>
        </p:nvSpPr>
        <p:spPr>
          <a:xfrm>
            <a:off x="7836628" y="4601497"/>
            <a:ext cx="1429947" cy="4415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FBEF7CC-FCB2-C953-B0E0-C5A055EA3F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57" r="-247" b="462"/>
          <a:stretch/>
        </p:blipFill>
        <p:spPr>
          <a:xfrm>
            <a:off x="2975780" y="2877071"/>
            <a:ext cx="7836628" cy="398092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0CAAAC-31C0-F45B-4D3F-81661240EE95}"/>
              </a:ext>
            </a:extLst>
          </p:cNvPr>
          <p:cNvSpPr/>
          <p:nvPr/>
        </p:nvSpPr>
        <p:spPr>
          <a:xfrm>
            <a:off x="5587716" y="2608371"/>
            <a:ext cx="841076" cy="1958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6" y="459094"/>
            <a:ext cx="3696144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VÝBER UČIVA</a:t>
            </a: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0672B393-621D-80DC-817D-6108AEF61F35}"/>
              </a:ext>
            </a:extLst>
          </p:cNvPr>
          <p:cNvSpPr/>
          <p:nvPr/>
        </p:nvSpPr>
        <p:spPr>
          <a:xfrm>
            <a:off x="1811096" y="2467382"/>
            <a:ext cx="1150434" cy="3368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9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6FB-0A48-AB7E-4C93-33752315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99" y="241524"/>
            <a:ext cx="8759435" cy="794843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2F5496"/>
                </a:solidFill>
                <a:latin typeface="Calibri"/>
                <a:cs typeface="Calibri Light"/>
              </a:rPr>
              <a:t>TRIEDNA KNIHA - UČITEĽ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CB9BB8E-FEF5-9EA6-AE45-9DAFA3CB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0" y="324142"/>
            <a:ext cx="626645" cy="616619"/>
          </a:xfr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6B1B556-563D-5BC7-ABDB-E14D67EE4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" t="434" r="-265" b="-434"/>
          <a:stretch/>
        </p:blipFill>
        <p:spPr>
          <a:xfrm>
            <a:off x="1875104" y="1436685"/>
            <a:ext cx="7575999" cy="462768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3D4803-BFC4-C1B2-1153-6A215361E2F9}"/>
              </a:ext>
            </a:extLst>
          </p:cNvPr>
          <p:cNvSpPr txBox="1">
            <a:spLocks/>
          </p:cNvSpPr>
          <p:nvPr/>
        </p:nvSpPr>
        <p:spPr>
          <a:xfrm>
            <a:off x="1302196" y="459094"/>
            <a:ext cx="3696144" cy="102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dirty="0">
                <a:solidFill>
                  <a:srgbClr val="538135"/>
                </a:solidFill>
                <a:latin typeface="Calibri"/>
                <a:cs typeface="Calibri Light"/>
              </a:rPr>
              <a:t>CHÝBAJÚCI ŠTUDENTI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0B6986-547D-329C-059A-BDA1D3F40D4C}"/>
              </a:ext>
            </a:extLst>
          </p:cNvPr>
          <p:cNvSpPr/>
          <p:nvPr/>
        </p:nvSpPr>
        <p:spPr>
          <a:xfrm>
            <a:off x="6922729" y="2560113"/>
            <a:ext cx="571499" cy="3408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D8AC95DA-403E-77C0-F90C-49FCB67D81DA}"/>
              </a:ext>
            </a:extLst>
          </p:cNvPr>
          <p:cNvSpPr/>
          <p:nvPr/>
        </p:nvSpPr>
        <p:spPr>
          <a:xfrm>
            <a:off x="7823274" y="4601497"/>
            <a:ext cx="1237599" cy="4046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8F16D-E936-412F-A6C4-0D507CDEC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361" y="2928438"/>
            <a:ext cx="6666823" cy="3841734"/>
          </a:xfrm>
          <a:prstGeom prst="rect">
            <a:avLst/>
          </a:prstGeom>
        </p:spPr>
      </p:pic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D886AE7F-ECFA-A19A-9178-CBD0C4841565}"/>
              </a:ext>
            </a:extLst>
          </p:cNvPr>
          <p:cNvSpPr/>
          <p:nvPr/>
        </p:nvSpPr>
        <p:spPr>
          <a:xfrm>
            <a:off x="3574547" y="6319153"/>
            <a:ext cx="2115053" cy="4510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E273F9B4-1417-EEA1-2D2E-76E09AC81317}"/>
              </a:ext>
            </a:extLst>
          </p:cNvPr>
          <p:cNvSpPr/>
          <p:nvPr/>
        </p:nvSpPr>
        <p:spPr>
          <a:xfrm>
            <a:off x="1801952" y="2467382"/>
            <a:ext cx="1150434" cy="3368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93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149</Words>
  <Application>Microsoft Office PowerPoint</Application>
  <PresentationFormat>Širokouhlá</PresentationFormat>
  <Paragraphs>46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Motív Office</vt:lpstr>
      <vt:lpstr>Elektronická triedna kniha</vt:lpstr>
      <vt:lpstr>PLÁN A PRÍPRAVY</vt:lpstr>
      <vt:lpstr>PLÁN A PRÍPRAVY</vt:lpstr>
      <vt:lpstr>PLÁN A PRÍPRAVY</vt:lpstr>
      <vt:lpstr>TRIEDNA KNIHA - TRIEDA</vt:lpstr>
      <vt:lpstr>TRIEDNA KNIHA - TRIEDA</vt:lpstr>
      <vt:lpstr>TRIEDNA KNIHA - TRIEDA</vt:lpstr>
      <vt:lpstr>TRIEDNA KNIHA - UČITEĽ</vt:lpstr>
      <vt:lpstr>TRIEDNA KNIHA - UČITEĽ</vt:lpstr>
      <vt:lpstr>VYUČOVANIE - DOCHÁDZKA</vt:lpstr>
      <vt:lpstr>VYUČOVANIE - DOCHÁDZKA</vt:lpstr>
      <vt:lpstr>VYUČOVANIE - DOCHÁDZKA</vt:lpstr>
      <vt:lpstr>VYUČOVANIE - DOCHÁDZKA</vt:lpstr>
      <vt:lpstr>VYUČOVANIE - DOCHÁDZKA</vt:lpstr>
      <vt:lpstr>ZNÁMKY</vt:lpstr>
      <vt:lpstr>ZNÁMKY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Sojka</dc:creator>
  <cp:lastModifiedBy>Peter Sojka</cp:lastModifiedBy>
  <cp:revision>445</cp:revision>
  <dcterms:created xsi:type="dcterms:W3CDTF">2023-03-06T14:45:26Z</dcterms:created>
  <dcterms:modified xsi:type="dcterms:W3CDTF">2023-07-03T19:45:40Z</dcterms:modified>
</cp:coreProperties>
</file>